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25"/>
  </p:notesMasterIdLst>
  <p:sldIdLst>
    <p:sldId id="256" r:id="rId5"/>
    <p:sldId id="257" r:id="rId6"/>
    <p:sldId id="266" r:id="rId7"/>
    <p:sldId id="285" r:id="rId8"/>
    <p:sldId id="264" r:id="rId9"/>
    <p:sldId id="304" r:id="rId10"/>
    <p:sldId id="305" r:id="rId11"/>
    <p:sldId id="263" r:id="rId12"/>
    <p:sldId id="288" r:id="rId13"/>
    <p:sldId id="298" r:id="rId14"/>
    <p:sldId id="289" r:id="rId15"/>
    <p:sldId id="300" r:id="rId16"/>
    <p:sldId id="308" r:id="rId17"/>
    <p:sldId id="262" r:id="rId18"/>
    <p:sldId id="299" r:id="rId19"/>
    <p:sldId id="302" r:id="rId20"/>
    <p:sldId id="303" r:id="rId21"/>
    <p:sldId id="306" r:id="rId22"/>
    <p:sldId id="307" r:id="rId23"/>
    <p:sldId id="261" r:id="rId24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5A7"/>
    <a:srgbClr val="00A9A3"/>
    <a:srgbClr val="009999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105A05-8B34-4D72-85B3-0E0D01A0EB18}" v="365" dt="2023-05-26T02:09:24.8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36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132" d="100"/>
          <a:sy n="132" d="100"/>
        </p:scale>
        <p:origin x="107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 Schramm Jorge" userId="58340364-8999-4327-bb9c-c34c46b43d6d" providerId="ADAL" clId="{C6105A05-8B34-4D72-85B3-0E0D01A0EB18}"/>
    <pc:docChg chg="undo custSel addSld delSld modSld">
      <pc:chgData name="Christian Schramm Jorge" userId="58340364-8999-4327-bb9c-c34c46b43d6d" providerId="ADAL" clId="{C6105A05-8B34-4D72-85B3-0E0D01A0EB18}" dt="2023-05-26T10:44:11.352" v="3298" actId="113"/>
      <pc:docMkLst>
        <pc:docMk/>
      </pc:docMkLst>
      <pc:sldChg chg="modSp mod">
        <pc:chgData name="Christian Schramm Jorge" userId="58340364-8999-4327-bb9c-c34c46b43d6d" providerId="ADAL" clId="{C6105A05-8B34-4D72-85B3-0E0D01A0EB18}" dt="2023-05-26T10:30:24.716" v="3276" actId="6549"/>
        <pc:sldMkLst>
          <pc:docMk/>
          <pc:sldMk cId="3609343273" sldId="256"/>
        </pc:sldMkLst>
        <pc:spChg chg="mod">
          <ac:chgData name="Christian Schramm Jorge" userId="58340364-8999-4327-bb9c-c34c46b43d6d" providerId="ADAL" clId="{C6105A05-8B34-4D72-85B3-0E0D01A0EB18}" dt="2023-05-26T10:30:24.716" v="3276" actId="6549"/>
          <ac:spMkLst>
            <pc:docMk/>
            <pc:sldMk cId="3609343273" sldId="256"/>
            <ac:spMk id="4" creationId="{00000000-0000-0000-0000-000000000000}"/>
          </ac:spMkLst>
        </pc:spChg>
      </pc:sldChg>
      <pc:sldChg chg="modSp mod">
        <pc:chgData name="Christian Schramm Jorge" userId="58340364-8999-4327-bb9c-c34c46b43d6d" providerId="ADAL" clId="{C6105A05-8B34-4D72-85B3-0E0D01A0EB18}" dt="2023-05-26T02:04:58.771" v="3122" actId="14100"/>
        <pc:sldMkLst>
          <pc:docMk/>
          <pc:sldMk cId="586804813" sldId="257"/>
        </pc:sldMkLst>
        <pc:spChg chg="mod">
          <ac:chgData name="Christian Schramm Jorge" userId="58340364-8999-4327-bb9c-c34c46b43d6d" providerId="ADAL" clId="{C6105A05-8B34-4D72-85B3-0E0D01A0EB18}" dt="2023-05-26T02:04:58.771" v="3122" actId="14100"/>
          <ac:spMkLst>
            <pc:docMk/>
            <pc:sldMk cId="586804813" sldId="257"/>
            <ac:spMk id="5" creationId="{769D8B20-8344-43C3-BC2F-842E00D2F8E3}"/>
          </ac:spMkLst>
        </pc:spChg>
      </pc:sldChg>
      <pc:sldChg chg="modSp mod">
        <pc:chgData name="Christian Schramm Jorge" userId="58340364-8999-4327-bb9c-c34c46b43d6d" providerId="ADAL" clId="{C6105A05-8B34-4D72-85B3-0E0D01A0EB18}" dt="2023-05-26T10:42:24.110" v="3297" actId="20577"/>
        <pc:sldMkLst>
          <pc:docMk/>
          <pc:sldMk cId="2311218815" sldId="262"/>
        </pc:sldMkLst>
        <pc:spChg chg="mod">
          <ac:chgData name="Christian Schramm Jorge" userId="58340364-8999-4327-bb9c-c34c46b43d6d" providerId="ADAL" clId="{C6105A05-8B34-4D72-85B3-0E0D01A0EB18}" dt="2023-05-26T10:42:24.110" v="3297" actId="20577"/>
          <ac:spMkLst>
            <pc:docMk/>
            <pc:sldMk cId="2311218815" sldId="262"/>
            <ac:spMk id="5" creationId="{FCBA7B76-891A-47D2-BBEA-EC1F24FC8B00}"/>
          </ac:spMkLst>
        </pc:spChg>
        <pc:spChg chg="mod">
          <ac:chgData name="Christian Schramm Jorge" userId="58340364-8999-4327-bb9c-c34c46b43d6d" providerId="ADAL" clId="{C6105A05-8B34-4D72-85B3-0E0D01A0EB18}" dt="2023-05-26T02:02:41.612" v="3096" actId="403"/>
          <ac:spMkLst>
            <pc:docMk/>
            <pc:sldMk cId="2311218815" sldId="262"/>
            <ac:spMk id="6" creationId="{920328E0-8CF6-4E89-B3B3-6BA9F357CF01}"/>
          </ac:spMkLst>
        </pc:spChg>
      </pc:sldChg>
      <pc:sldChg chg="modSp">
        <pc:chgData name="Christian Schramm Jorge" userId="58340364-8999-4327-bb9c-c34c46b43d6d" providerId="ADAL" clId="{C6105A05-8B34-4D72-85B3-0E0D01A0EB18}" dt="2023-05-26T02:06:56.429" v="3124" actId="113"/>
        <pc:sldMkLst>
          <pc:docMk/>
          <pc:sldMk cId="616376803" sldId="263"/>
        </pc:sldMkLst>
        <pc:spChg chg="mod">
          <ac:chgData name="Christian Schramm Jorge" userId="58340364-8999-4327-bb9c-c34c46b43d6d" providerId="ADAL" clId="{C6105A05-8B34-4D72-85B3-0E0D01A0EB18}" dt="2023-05-26T02:06:56.429" v="3124" actId="113"/>
          <ac:spMkLst>
            <pc:docMk/>
            <pc:sldMk cId="616376803" sldId="263"/>
            <ac:spMk id="6" creationId="{35113BC8-845A-4F23-81E6-E7BB3C09528B}"/>
          </ac:spMkLst>
        </pc:spChg>
      </pc:sldChg>
      <pc:sldChg chg="del">
        <pc:chgData name="Christian Schramm Jorge" userId="58340364-8999-4327-bb9c-c34c46b43d6d" providerId="ADAL" clId="{C6105A05-8B34-4D72-85B3-0E0D01A0EB18}" dt="2023-05-25T23:48:17.220" v="100" actId="2696"/>
        <pc:sldMkLst>
          <pc:docMk/>
          <pc:sldMk cId="284113980" sldId="265"/>
        </pc:sldMkLst>
      </pc:sldChg>
      <pc:sldChg chg="modSp mod">
        <pc:chgData name="Christian Schramm Jorge" userId="58340364-8999-4327-bb9c-c34c46b43d6d" providerId="ADAL" clId="{C6105A05-8B34-4D72-85B3-0E0D01A0EB18}" dt="2023-05-26T10:28:33.785" v="3214" actId="1076"/>
        <pc:sldMkLst>
          <pc:docMk/>
          <pc:sldMk cId="1173650282" sldId="266"/>
        </pc:sldMkLst>
        <pc:spChg chg="mod">
          <ac:chgData name="Christian Schramm Jorge" userId="58340364-8999-4327-bb9c-c34c46b43d6d" providerId="ADAL" clId="{C6105A05-8B34-4D72-85B3-0E0D01A0EB18}" dt="2023-05-26T10:28:33.785" v="3214" actId="1076"/>
          <ac:spMkLst>
            <pc:docMk/>
            <pc:sldMk cId="1173650282" sldId="266"/>
            <ac:spMk id="6" creationId="{EDE2185B-7DF5-48B6-8BEE-00BDF5B3952C}"/>
          </ac:spMkLst>
        </pc:spChg>
      </pc:sldChg>
      <pc:sldChg chg="modSp mod">
        <pc:chgData name="Christian Schramm Jorge" userId="58340364-8999-4327-bb9c-c34c46b43d6d" providerId="ADAL" clId="{C6105A05-8B34-4D72-85B3-0E0D01A0EB18}" dt="2023-05-26T10:28:20.041" v="3213" actId="1076"/>
        <pc:sldMkLst>
          <pc:docMk/>
          <pc:sldMk cId="2383648923" sldId="285"/>
        </pc:sldMkLst>
        <pc:spChg chg="mod">
          <ac:chgData name="Christian Schramm Jorge" userId="58340364-8999-4327-bb9c-c34c46b43d6d" providerId="ADAL" clId="{C6105A05-8B34-4D72-85B3-0E0D01A0EB18}" dt="2023-05-26T02:05:23.559" v="3123" actId="115"/>
          <ac:spMkLst>
            <pc:docMk/>
            <pc:sldMk cId="2383648923" sldId="285"/>
            <ac:spMk id="5" creationId="{5504FC29-EDFE-4639-860E-225527D3DEA3}"/>
          </ac:spMkLst>
        </pc:spChg>
        <pc:spChg chg="mod">
          <ac:chgData name="Christian Schramm Jorge" userId="58340364-8999-4327-bb9c-c34c46b43d6d" providerId="ADAL" clId="{C6105A05-8B34-4D72-85B3-0E0D01A0EB18}" dt="2023-05-26T10:28:20.041" v="3213" actId="1076"/>
          <ac:spMkLst>
            <pc:docMk/>
            <pc:sldMk cId="2383648923" sldId="285"/>
            <ac:spMk id="6" creationId="{EDE2185B-7DF5-48B6-8BEE-00BDF5B3952C}"/>
          </ac:spMkLst>
        </pc:spChg>
      </pc:sldChg>
      <pc:sldChg chg="del">
        <pc:chgData name="Christian Schramm Jorge" userId="58340364-8999-4327-bb9c-c34c46b43d6d" providerId="ADAL" clId="{C6105A05-8B34-4D72-85B3-0E0D01A0EB18}" dt="2023-05-25T23:48:11.770" v="99" actId="2696"/>
        <pc:sldMkLst>
          <pc:docMk/>
          <pc:sldMk cId="3772803009" sldId="286"/>
        </pc:sldMkLst>
      </pc:sldChg>
      <pc:sldChg chg="del">
        <pc:chgData name="Christian Schramm Jorge" userId="58340364-8999-4327-bb9c-c34c46b43d6d" providerId="ADAL" clId="{C6105A05-8B34-4D72-85B3-0E0D01A0EB18}" dt="2023-05-25T23:48:31.919" v="101" actId="2696"/>
        <pc:sldMkLst>
          <pc:docMk/>
          <pc:sldMk cId="634251300" sldId="287"/>
        </pc:sldMkLst>
      </pc:sldChg>
      <pc:sldChg chg="addSp delSp modSp mod delAnim modAnim">
        <pc:chgData name="Christian Schramm Jorge" userId="58340364-8999-4327-bb9c-c34c46b43d6d" providerId="ADAL" clId="{C6105A05-8B34-4D72-85B3-0E0D01A0EB18}" dt="2023-05-26T00:16:00.864" v="1548" actId="22"/>
        <pc:sldMkLst>
          <pc:docMk/>
          <pc:sldMk cId="2893930481" sldId="289"/>
        </pc:sldMkLst>
        <pc:spChg chg="del mod">
          <ac:chgData name="Christian Schramm Jorge" userId="58340364-8999-4327-bb9c-c34c46b43d6d" providerId="ADAL" clId="{C6105A05-8B34-4D72-85B3-0E0D01A0EB18}" dt="2023-05-26T00:15:57.500" v="1547" actId="478"/>
          <ac:spMkLst>
            <pc:docMk/>
            <pc:sldMk cId="2893930481" sldId="289"/>
            <ac:spMk id="7" creationId="{D7B087FB-309D-4DAE-A89D-0D177BE938F7}"/>
          </ac:spMkLst>
        </pc:spChg>
        <pc:spChg chg="del mod">
          <ac:chgData name="Christian Schramm Jorge" userId="58340364-8999-4327-bb9c-c34c46b43d6d" providerId="ADAL" clId="{C6105A05-8B34-4D72-85B3-0E0D01A0EB18}" dt="2023-05-26T00:15:51.350" v="1545" actId="478"/>
          <ac:spMkLst>
            <pc:docMk/>
            <pc:sldMk cId="2893930481" sldId="289"/>
            <ac:spMk id="9" creationId="{BC5B8BEE-578E-40E2-B67F-22134100BC10}"/>
          </ac:spMkLst>
        </pc:spChg>
        <pc:graphicFrameChg chg="del mod modGraphic">
          <ac:chgData name="Christian Schramm Jorge" userId="58340364-8999-4327-bb9c-c34c46b43d6d" providerId="ADAL" clId="{C6105A05-8B34-4D72-85B3-0E0D01A0EB18}" dt="2023-05-26T00:15:48.679" v="1544" actId="478"/>
          <ac:graphicFrameMkLst>
            <pc:docMk/>
            <pc:sldMk cId="2893930481" sldId="289"/>
            <ac:graphicFrameMk id="10" creationId="{CF09B729-AC3F-4454-B14C-A7F2FF54B91B}"/>
          </ac:graphicFrameMkLst>
        </pc:graphicFrameChg>
        <pc:picChg chg="add">
          <ac:chgData name="Christian Schramm Jorge" userId="58340364-8999-4327-bb9c-c34c46b43d6d" providerId="ADAL" clId="{C6105A05-8B34-4D72-85B3-0E0D01A0EB18}" dt="2023-05-26T00:16:00.864" v="1548" actId="22"/>
          <ac:picMkLst>
            <pc:docMk/>
            <pc:sldMk cId="2893930481" sldId="289"/>
            <ac:picMk id="6" creationId="{A8C562B3-6200-3D60-F566-463E38390A75}"/>
          </ac:picMkLst>
        </pc:picChg>
      </pc:sldChg>
      <pc:sldChg chg="del">
        <pc:chgData name="Christian Schramm Jorge" userId="58340364-8999-4327-bb9c-c34c46b43d6d" providerId="ADAL" clId="{C6105A05-8B34-4D72-85B3-0E0D01A0EB18}" dt="2023-05-25T23:56:17.442" v="347" actId="2696"/>
        <pc:sldMkLst>
          <pc:docMk/>
          <pc:sldMk cId="1731831705" sldId="290"/>
        </pc:sldMkLst>
      </pc:sldChg>
      <pc:sldChg chg="del">
        <pc:chgData name="Christian Schramm Jorge" userId="58340364-8999-4327-bb9c-c34c46b43d6d" providerId="ADAL" clId="{C6105A05-8B34-4D72-85B3-0E0D01A0EB18}" dt="2023-05-25T23:56:53.107" v="349" actId="47"/>
        <pc:sldMkLst>
          <pc:docMk/>
          <pc:sldMk cId="3360992092" sldId="291"/>
        </pc:sldMkLst>
      </pc:sldChg>
      <pc:sldChg chg="del">
        <pc:chgData name="Christian Schramm Jorge" userId="58340364-8999-4327-bb9c-c34c46b43d6d" providerId="ADAL" clId="{C6105A05-8B34-4D72-85B3-0E0D01A0EB18}" dt="2023-05-25T23:56:53.107" v="349" actId="47"/>
        <pc:sldMkLst>
          <pc:docMk/>
          <pc:sldMk cId="1939218097" sldId="292"/>
        </pc:sldMkLst>
      </pc:sldChg>
      <pc:sldChg chg="del">
        <pc:chgData name="Christian Schramm Jorge" userId="58340364-8999-4327-bb9c-c34c46b43d6d" providerId="ADAL" clId="{C6105A05-8B34-4D72-85B3-0E0D01A0EB18}" dt="2023-05-25T23:56:53.107" v="349" actId="47"/>
        <pc:sldMkLst>
          <pc:docMk/>
          <pc:sldMk cId="159347338" sldId="293"/>
        </pc:sldMkLst>
      </pc:sldChg>
      <pc:sldChg chg="del">
        <pc:chgData name="Christian Schramm Jorge" userId="58340364-8999-4327-bb9c-c34c46b43d6d" providerId="ADAL" clId="{C6105A05-8B34-4D72-85B3-0E0D01A0EB18}" dt="2023-05-25T23:56:34.248" v="348" actId="47"/>
        <pc:sldMkLst>
          <pc:docMk/>
          <pc:sldMk cId="228718187" sldId="295"/>
        </pc:sldMkLst>
      </pc:sldChg>
      <pc:sldChg chg="del">
        <pc:chgData name="Christian Schramm Jorge" userId="58340364-8999-4327-bb9c-c34c46b43d6d" providerId="ADAL" clId="{C6105A05-8B34-4D72-85B3-0E0D01A0EB18}" dt="2023-05-25T23:56:34.248" v="348" actId="47"/>
        <pc:sldMkLst>
          <pc:docMk/>
          <pc:sldMk cId="1581187268" sldId="296"/>
        </pc:sldMkLst>
      </pc:sldChg>
      <pc:sldChg chg="del">
        <pc:chgData name="Christian Schramm Jorge" userId="58340364-8999-4327-bb9c-c34c46b43d6d" providerId="ADAL" clId="{C6105A05-8B34-4D72-85B3-0E0D01A0EB18}" dt="2023-05-25T23:56:53.107" v="349" actId="47"/>
        <pc:sldMkLst>
          <pc:docMk/>
          <pc:sldMk cId="2584251991" sldId="297"/>
        </pc:sldMkLst>
      </pc:sldChg>
      <pc:sldChg chg="modSp modAnim">
        <pc:chgData name="Christian Schramm Jorge" userId="58340364-8999-4327-bb9c-c34c46b43d6d" providerId="ADAL" clId="{C6105A05-8B34-4D72-85B3-0E0D01A0EB18}" dt="2023-05-26T00:22:45.938" v="1731" actId="20577"/>
        <pc:sldMkLst>
          <pc:docMk/>
          <pc:sldMk cId="820569439" sldId="298"/>
        </pc:sldMkLst>
        <pc:spChg chg="mod">
          <ac:chgData name="Christian Schramm Jorge" userId="58340364-8999-4327-bb9c-c34c46b43d6d" providerId="ADAL" clId="{C6105A05-8B34-4D72-85B3-0E0D01A0EB18}" dt="2023-05-26T00:22:45.938" v="1731" actId="20577"/>
          <ac:spMkLst>
            <pc:docMk/>
            <pc:sldMk cId="820569439" sldId="298"/>
            <ac:spMk id="6" creationId="{35113BC8-845A-4F23-81E6-E7BB3C09528B}"/>
          </ac:spMkLst>
        </pc:spChg>
      </pc:sldChg>
      <pc:sldChg chg="modSp add mod">
        <pc:chgData name="Christian Schramm Jorge" userId="58340364-8999-4327-bb9c-c34c46b43d6d" providerId="ADAL" clId="{C6105A05-8B34-4D72-85B3-0E0D01A0EB18}" dt="2023-05-26T02:02:33.264" v="3093" actId="403"/>
        <pc:sldMkLst>
          <pc:docMk/>
          <pc:sldMk cId="1964857251" sldId="299"/>
        </pc:sldMkLst>
        <pc:spChg chg="mod">
          <ac:chgData name="Christian Schramm Jorge" userId="58340364-8999-4327-bb9c-c34c46b43d6d" providerId="ADAL" clId="{C6105A05-8B34-4D72-85B3-0E0D01A0EB18}" dt="2023-05-26T00:11:12.520" v="1499" actId="6549"/>
          <ac:spMkLst>
            <pc:docMk/>
            <pc:sldMk cId="1964857251" sldId="299"/>
            <ac:spMk id="5" creationId="{FCBA7B76-891A-47D2-BBEA-EC1F24FC8B00}"/>
          </ac:spMkLst>
        </pc:spChg>
        <pc:spChg chg="mod">
          <ac:chgData name="Christian Schramm Jorge" userId="58340364-8999-4327-bb9c-c34c46b43d6d" providerId="ADAL" clId="{C6105A05-8B34-4D72-85B3-0E0D01A0EB18}" dt="2023-05-26T02:02:33.264" v="3093" actId="403"/>
          <ac:spMkLst>
            <pc:docMk/>
            <pc:sldMk cId="1964857251" sldId="299"/>
            <ac:spMk id="6" creationId="{920328E0-8CF6-4E89-B3B3-6BA9F357CF01}"/>
          </ac:spMkLst>
        </pc:spChg>
      </pc:sldChg>
      <pc:sldChg chg="addSp delSp modSp add mod delAnim">
        <pc:chgData name="Christian Schramm Jorge" userId="58340364-8999-4327-bb9c-c34c46b43d6d" providerId="ADAL" clId="{C6105A05-8B34-4D72-85B3-0E0D01A0EB18}" dt="2023-05-26T10:41:33.515" v="3282" actId="1076"/>
        <pc:sldMkLst>
          <pc:docMk/>
          <pc:sldMk cId="1333796729" sldId="300"/>
        </pc:sldMkLst>
        <pc:spChg chg="del">
          <ac:chgData name="Christian Schramm Jorge" userId="58340364-8999-4327-bb9c-c34c46b43d6d" providerId="ADAL" clId="{C6105A05-8B34-4D72-85B3-0E0D01A0EB18}" dt="2023-05-26T10:41:07.488" v="3279" actId="478"/>
          <ac:spMkLst>
            <pc:docMk/>
            <pc:sldMk cId="1333796729" sldId="300"/>
            <ac:spMk id="9" creationId="{BC5B8BEE-578E-40E2-B67F-22134100BC10}"/>
          </ac:spMkLst>
        </pc:spChg>
        <pc:graphicFrameChg chg="del mod modGraphic">
          <ac:chgData name="Christian Schramm Jorge" userId="58340364-8999-4327-bb9c-c34c46b43d6d" providerId="ADAL" clId="{C6105A05-8B34-4D72-85B3-0E0D01A0EB18}" dt="2023-05-26T10:41:03.262" v="3278" actId="478"/>
          <ac:graphicFrameMkLst>
            <pc:docMk/>
            <pc:sldMk cId="1333796729" sldId="300"/>
            <ac:graphicFrameMk id="10" creationId="{CF09B729-AC3F-4454-B14C-A7F2FF54B91B}"/>
          </ac:graphicFrameMkLst>
        </pc:graphicFrameChg>
        <pc:picChg chg="add mod">
          <ac:chgData name="Christian Schramm Jorge" userId="58340364-8999-4327-bb9c-c34c46b43d6d" providerId="ADAL" clId="{C6105A05-8B34-4D72-85B3-0E0D01A0EB18}" dt="2023-05-26T10:41:33.515" v="3282" actId="1076"/>
          <ac:picMkLst>
            <pc:docMk/>
            <pc:sldMk cId="1333796729" sldId="300"/>
            <ac:picMk id="6" creationId="{4B8A31FA-E278-81F2-D72F-468B379095CF}"/>
          </ac:picMkLst>
        </pc:picChg>
      </pc:sldChg>
      <pc:sldChg chg="addSp delSp modSp add del mod">
        <pc:chgData name="Christian Schramm Jorge" userId="58340364-8999-4327-bb9c-c34c46b43d6d" providerId="ADAL" clId="{C6105A05-8B34-4D72-85B3-0E0D01A0EB18}" dt="2023-05-26T01:29:14.022" v="2420" actId="47"/>
        <pc:sldMkLst>
          <pc:docMk/>
          <pc:sldMk cId="1903465882" sldId="301"/>
        </pc:sldMkLst>
        <pc:picChg chg="del">
          <ac:chgData name="Christian Schramm Jorge" userId="58340364-8999-4327-bb9c-c34c46b43d6d" providerId="ADAL" clId="{C6105A05-8B34-4D72-85B3-0E0D01A0EB18}" dt="2023-05-26T00:17:00.832" v="1550" actId="478"/>
          <ac:picMkLst>
            <pc:docMk/>
            <pc:sldMk cId="1903465882" sldId="301"/>
            <ac:picMk id="6" creationId="{A8C562B3-6200-3D60-F566-463E38390A75}"/>
          </ac:picMkLst>
        </pc:picChg>
        <pc:picChg chg="add del mod">
          <ac:chgData name="Christian Schramm Jorge" userId="58340364-8999-4327-bb9c-c34c46b43d6d" providerId="ADAL" clId="{C6105A05-8B34-4D72-85B3-0E0D01A0EB18}" dt="2023-05-26T00:18:15.517" v="1560" actId="478"/>
          <ac:picMkLst>
            <pc:docMk/>
            <pc:sldMk cId="1903465882" sldId="301"/>
            <ac:picMk id="7" creationId="{A1999F41-D661-6040-1B43-D947735A0AA8}"/>
          </ac:picMkLst>
        </pc:picChg>
        <pc:picChg chg="add del mod">
          <ac:chgData name="Christian Schramm Jorge" userId="58340364-8999-4327-bb9c-c34c46b43d6d" providerId="ADAL" clId="{C6105A05-8B34-4D72-85B3-0E0D01A0EB18}" dt="2023-05-26T00:18:13.581" v="1559" actId="478"/>
          <ac:picMkLst>
            <pc:docMk/>
            <pc:sldMk cId="1903465882" sldId="301"/>
            <ac:picMk id="9" creationId="{86E185E1-2786-F8B6-25C2-45BAA273F638}"/>
          </ac:picMkLst>
        </pc:picChg>
        <pc:picChg chg="add mod">
          <ac:chgData name="Christian Schramm Jorge" userId="58340364-8999-4327-bb9c-c34c46b43d6d" providerId="ADAL" clId="{C6105A05-8B34-4D72-85B3-0E0D01A0EB18}" dt="2023-05-26T00:20:04.123" v="1568" actId="1076"/>
          <ac:picMkLst>
            <pc:docMk/>
            <pc:sldMk cId="1903465882" sldId="301"/>
            <ac:picMk id="11" creationId="{4B6DAE98-7EA8-67F5-BCEC-30E7F55DBC56}"/>
          </ac:picMkLst>
        </pc:picChg>
        <pc:picChg chg="add mod">
          <ac:chgData name="Christian Schramm Jorge" userId="58340364-8999-4327-bb9c-c34c46b43d6d" providerId="ADAL" clId="{C6105A05-8B34-4D72-85B3-0E0D01A0EB18}" dt="2023-05-26T00:23:10.636" v="1732" actId="14100"/>
          <ac:picMkLst>
            <pc:docMk/>
            <pc:sldMk cId="1903465882" sldId="301"/>
            <ac:picMk id="13" creationId="{5D9C3B66-C245-0D2E-09BC-7419688662A4}"/>
          </ac:picMkLst>
        </pc:picChg>
      </pc:sldChg>
      <pc:sldChg chg="modSp add mod">
        <pc:chgData name="Christian Schramm Jorge" userId="58340364-8999-4327-bb9c-c34c46b43d6d" providerId="ADAL" clId="{C6105A05-8B34-4D72-85B3-0E0D01A0EB18}" dt="2023-05-26T10:44:11.352" v="3298" actId="113"/>
        <pc:sldMkLst>
          <pc:docMk/>
          <pc:sldMk cId="241996433" sldId="302"/>
        </pc:sldMkLst>
        <pc:spChg chg="mod">
          <ac:chgData name="Christian Schramm Jorge" userId="58340364-8999-4327-bb9c-c34c46b43d6d" providerId="ADAL" clId="{C6105A05-8B34-4D72-85B3-0E0D01A0EB18}" dt="2023-05-26T10:44:11.352" v="3298" actId="113"/>
          <ac:spMkLst>
            <pc:docMk/>
            <pc:sldMk cId="241996433" sldId="302"/>
            <ac:spMk id="5" creationId="{FCBA7B76-891A-47D2-BBEA-EC1F24FC8B00}"/>
          </ac:spMkLst>
        </pc:spChg>
        <pc:spChg chg="mod">
          <ac:chgData name="Christian Schramm Jorge" userId="58340364-8999-4327-bb9c-c34c46b43d6d" providerId="ADAL" clId="{C6105A05-8B34-4D72-85B3-0E0D01A0EB18}" dt="2023-05-26T02:02:18.563" v="3091" actId="403"/>
          <ac:spMkLst>
            <pc:docMk/>
            <pc:sldMk cId="241996433" sldId="302"/>
            <ac:spMk id="6" creationId="{920328E0-8CF6-4E89-B3B3-6BA9F357CF01}"/>
          </ac:spMkLst>
        </pc:spChg>
      </pc:sldChg>
      <pc:sldChg chg="modSp add mod">
        <pc:chgData name="Christian Schramm Jorge" userId="58340364-8999-4327-bb9c-c34c46b43d6d" providerId="ADAL" clId="{C6105A05-8B34-4D72-85B3-0E0D01A0EB18}" dt="2023-05-26T01:42:54.087" v="3009" actId="20577"/>
        <pc:sldMkLst>
          <pc:docMk/>
          <pc:sldMk cId="1792505745" sldId="303"/>
        </pc:sldMkLst>
        <pc:spChg chg="mod">
          <ac:chgData name="Christian Schramm Jorge" userId="58340364-8999-4327-bb9c-c34c46b43d6d" providerId="ADAL" clId="{C6105A05-8B34-4D72-85B3-0E0D01A0EB18}" dt="2023-05-26T01:42:54.087" v="3009" actId="20577"/>
          <ac:spMkLst>
            <pc:docMk/>
            <pc:sldMk cId="1792505745" sldId="303"/>
            <ac:spMk id="5" creationId="{FCBA7B76-891A-47D2-BBEA-EC1F24FC8B00}"/>
          </ac:spMkLst>
        </pc:spChg>
        <pc:spChg chg="mod">
          <ac:chgData name="Christian Schramm Jorge" userId="58340364-8999-4327-bb9c-c34c46b43d6d" providerId="ADAL" clId="{C6105A05-8B34-4D72-85B3-0E0D01A0EB18}" dt="2023-05-26T01:37:08.216" v="2434" actId="403"/>
          <ac:spMkLst>
            <pc:docMk/>
            <pc:sldMk cId="1792505745" sldId="303"/>
            <ac:spMk id="6" creationId="{920328E0-8CF6-4E89-B3B3-6BA9F357CF01}"/>
          </ac:spMkLst>
        </pc:spChg>
      </pc:sldChg>
      <pc:sldChg chg="modSp add">
        <pc:chgData name="Christian Schramm Jorge" userId="58340364-8999-4327-bb9c-c34c46b43d6d" providerId="ADAL" clId="{C6105A05-8B34-4D72-85B3-0E0D01A0EB18}" dt="2023-05-26T01:49:51.577" v="3018" actId="6549"/>
        <pc:sldMkLst>
          <pc:docMk/>
          <pc:sldMk cId="2794614010" sldId="304"/>
        </pc:sldMkLst>
        <pc:spChg chg="mod">
          <ac:chgData name="Christian Schramm Jorge" userId="58340364-8999-4327-bb9c-c34c46b43d6d" providerId="ADAL" clId="{C6105A05-8B34-4D72-85B3-0E0D01A0EB18}" dt="2023-05-26T01:49:51.577" v="3018" actId="6549"/>
          <ac:spMkLst>
            <pc:docMk/>
            <pc:sldMk cId="2794614010" sldId="304"/>
            <ac:spMk id="6" creationId="{02915BDB-2CF5-4A62-A6E5-FCBF23071656}"/>
          </ac:spMkLst>
        </pc:spChg>
      </pc:sldChg>
      <pc:sldChg chg="modSp add modAnim">
        <pc:chgData name="Christian Schramm Jorge" userId="58340364-8999-4327-bb9c-c34c46b43d6d" providerId="ADAL" clId="{C6105A05-8B34-4D72-85B3-0E0D01A0EB18}" dt="2023-05-26T01:52:42.133" v="3023" actId="20577"/>
        <pc:sldMkLst>
          <pc:docMk/>
          <pc:sldMk cId="945906055" sldId="305"/>
        </pc:sldMkLst>
        <pc:spChg chg="mod">
          <ac:chgData name="Christian Schramm Jorge" userId="58340364-8999-4327-bb9c-c34c46b43d6d" providerId="ADAL" clId="{C6105A05-8B34-4D72-85B3-0E0D01A0EB18}" dt="2023-05-26T01:52:42.133" v="3023" actId="20577"/>
          <ac:spMkLst>
            <pc:docMk/>
            <pc:sldMk cId="945906055" sldId="305"/>
            <ac:spMk id="6" creationId="{02915BDB-2CF5-4A62-A6E5-FCBF23071656}"/>
          </ac:spMkLst>
        </pc:spChg>
      </pc:sldChg>
      <pc:sldChg chg="modSp add mod">
        <pc:chgData name="Christian Schramm Jorge" userId="58340364-8999-4327-bb9c-c34c46b43d6d" providerId="ADAL" clId="{C6105A05-8B34-4D72-85B3-0E0D01A0EB18}" dt="2023-05-26T02:01:23.013" v="3089" actId="6549"/>
        <pc:sldMkLst>
          <pc:docMk/>
          <pc:sldMk cId="2522153896" sldId="306"/>
        </pc:sldMkLst>
        <pc:spChg chg="mod">
          <ac:chgData name="Christian Schramm Jorge" userId="58340364-8999-4327-bb9c-c34c46b43d6d" providerId="ADAL" clId="{C6105A05-8B34-4D72-85B3-0E0D01A0EB18}" dt="2023-05-26T02:00:31.477" v="3079" actId="6549"/>
          <ac:spMkLst>
            <pc:docMk/>
            <pc:sldMk cId="2522153896" sldId="306"/>
            <ac:spMk id="5" creationId="{FCBA7B76-891A-47D2-BBEA-EC1F24FC8B00}"/>
          </ac:spMkLst>
        </pc:spChg>
        <pc:spChg chg="mod">
          <ac:chgData name="Christian Schramm Jorge" userId="58340364-8999-4327-bb9c-c34c46b43d6d" providerId="ADAL" clId="{C6105A05-8B34-4D72-85B3-0E0D01A0EB18}" dt="2023-05-26T02:01:23.013" v="3089" actId="6549"/>
          <ac:spMkLst>
            <pc:docMk/>
            <pc:sldMk cId="2522153896" sldId="306"/>
            <ac:spMk id="6" creationId="{920328E0-8CF6-4E89-B3B3-6BA9F357CF01}"/>
          </ac:spMkLst>
        </pc:spChg>
      </pc:sldChg>
      <pc:sldChg chg="modSp add mod">
        <pc:chgData name="Christian Schramm Jorge" userId="58340364-8999-4327-bb9c-c34c46b43d6d" providerId="ADAL" clId="{C6105A05-8B34-4D72-85B3-0E0D01A0EB18}" dt="2023-05-26T02:01:01.421" v="3081" actId="113"/>
        <pc:sldMkLst>
          <pc:docMk/>
          <pc:sldMk cId="2612732391" sldId="307"/>
        </pc:sldMkLst>
        <pc:spChg chg="mod">
          <ac:chgData name="Christian Schramm Jorge" userId="58340364-8999-4327-bb9c-c34c46b43d6d" providerId="ADAL" clId="{C6105A05-8B34-4D72-85B3-0E0D01A0EB18}" dt="2023-05-26T02:01:01.421" v="3081" actId="113"/>
          <ac:spMkLst>
            <pc:docMk/>
            <pc:sldMk cId="2612732391" sldId="307"/>
            <ac:spMk id="5" creationId="{FCBA7B76-891A-47D2-BBEA-EC1F24FC8B00}"/>
          </ac:spMkLst>
        </pc:spChg>
      </pc:sldChg>
      <pc:sldChg chg="add">
        <pc:chgData name="Christian Schramm Jorge" userId="58340364-8999-4327-bb9c-c34c46b43d6d" providerId="ADAL" clId="{C6105A05-8B34-4D72-85B3-0E0D01A0EB18}" dt="2023-05-26T10:40:57.661" v="3277" actId="2890"/>
        <pc:sldMkLst>
          <pc:docMk/>
          <pc:sldMk cId="337679524" sldId="30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0C4C7-F06D-424D-8FA3-C068FA1466DF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1F9A1-131F-4568-8ED2-B023471F85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1710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21A7-00A1-4F5C-BA1F-851BF6A03DDE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C4F5-3931-4972-AD15-4B74F7E78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1368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21A7-00A1-4F5C-BA1F-851BF6A03DDE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C4F5-3931-4972-AD15-4B74F7E78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7399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21A7-00A1-4F5C-BA1F-851BF6A03DDE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C4F5-3931-4972-AD15-4B74F7E78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711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echame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372EF3F9-192A-439D-9136-358F0DFD0F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376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21A7-00A1-4F5C-BA1F-851BF6A03DDE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C4F5-3931-4972-AD15-4B74F7E78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738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21A7-00A1-4F5C-BA1F-851BF6A03DDE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C4F5-3931-4972-AD15-4B74F7E78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0888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21A7-00A1-4F5C-BA1F-851BF6A03DDE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C4F5-3931-4972-AD15-4B74F7E78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8084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21A7-00A1-4F5C-BA1F-851BF6A03DDE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C4F5-3931-4972-AD15-4B74F7E78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063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21A7-00A1-4F5C-BA1F-851BF6A03DDE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C4F5-3931-4972-AD15-4B74F7E78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3233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21A7-00A1-4F5C-BA1F-851BF6A03DDE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C4F5-3931-4972-AD15-4B74F7E78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5569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21A7-00A1-4F5C-BA1F-851BF6A03DDE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C4F5-3931-4972-AD15-4B74F7E78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1114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21A7-00A1-4F5C-BA1F-851BF6A03DDE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C4F5-3931-4972-AD15-4B74F7E78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2962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421A7-00A1-4F5C-BA1F-851BF6A03DDE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8C4F5-3931-4972-AD15-4B74F7E78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6238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938638" y="1057397"/>
            <a:ext cx="7810791" cy="2455928"/>
          </a:xfrm>
          <a:prstGeom prst="rect">
            <a:avLst/>
          </a:prstGeom>
        </p:spPr>
        <p:txBody>
          <a:bodyPr vert="horz" lIns="76200" tIns="38100" rIns="76200" bIns="3810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3600" b="1" dirty="0">
              <a:solidFill>
                <a:schemeClr val="bg1"/>
              </a:solidFill>
              <a:latin typeface="+mn-lt"/>
            </a:endParaRPr>
          </a:p>
          <a:p>
            <a:r>
              <a:rPr lang="pt-BR" sz="3600" b="1" dirty="0">
                <a:solidFill>
                  <a:schemeClr val="bg1"/>
                </a:solidFill>
                <a:latin typeface="+mn-lt"/>
              </a:rPr>
              <a:t>STF – JULGAMENTO ADI 1625</a:t>
            </a:r>
          </a:p>
          <a:p>
            <a:endParaRPr lang="pt-BR" sz="3600" b="1" dirty="0">
              <a:solidFill>
                <a:schemeClr val="bg1"/>
              </a:solidFill>
              <a:latin typeface="+mn-lt"/>
            </a:endParaRPr>
          </a:p>
          <a:p>
            <a:r>
              <a:rPr lang="pt-BR" sz="2800" b="1" dirty="0">
                <a:solidFill>
                  <a:schemeClr val="bg1"/>
                </a:solidFill>
                <a:latin typeface="+mn-lt"/>
              </a:rPr>
              <a:t>VALIDADE DO DECRETO 2.100 DE 20/11/2016,</a:t>
            </a:r>
          </a:p>
          <a:p>
            <a:r>
              <a:rPr lang="pt-BR" sz="2800" b="1" dirty="0">
                <a:solidFill>
                  <a:schemeClr val="bg1"/>
                </a:solidFill>
                <a:latin typeface="+mn-lt"/>
              </a:rPr>
              <a:t>QUE DENUNCIA A CONVENÇÃO 158 DA OIT</a:t>
            </a:r>
            <a:endParaRPr lang="pt-BR" sz="1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615759" y="4088686"/>
            <a:ext cx="5654985" cy="1043624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t-BR" sz="3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343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263976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1554D51-24A8-4CCF-A9BD-7900DE70EAE3}"/>
              </a:ext>
            </a:extLst>
          </p:cNvPr>
          <p:cNvSpPr txBox="1"/>
          <p:nvPr/>
        </p:nvSpPr>
        <p:spPr>
          <a:xfrm>
            <a:off x="478302" y="900332"/>
            <a:ext cx="8292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5F7A366-0246-462B-BFC7-66A1F34B025C}"/>
              </a:ext>
            </a:extLst>
          </p:cNvPr>
          <p:cNvSpPr txBox="1">
            <a:spLocks/>
          </p:cNvSpPr>
          <p:nvPr/>
        </p:nvSpPr>
        <p:spPr>
          <a:xfrm>
            <a:off x="1126091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E13B710-CEDE-4574-8ECD-66EEEB80ED38}"/>
              </a:ext>
            </a:extLst>
          </p:cNvPr>
          <p:cNvSpPr txBox="1"/>
          <p:nvPr/>
        </p:nvSpPr>
        <p:spPr>
          <a:xfrm>
            <a:off x="236482" y="147086"/>
            <a:ext cx="6628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HISTÓRICO DA CONVENÇÃO 158 NO BRASIL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5113BC8-845A-4F23-81E6-E7BB3C09528B}"/>
              </a:ext>
            </a:extLst>
          </p:cNvPr>
          <p:cNvSpPr txBox="1"/>
          <p:nvPr/>
        </p:nvSpPr>
        <p:spPr>
          <a:xfrm>
            <a:off x="478302" y="900332"/>
            <a:ext cx="82929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i="1" dirty="0"/>
              <a:t>1997</a:t>
            </a:r>
            <a:r>
              <a:rPr lang="pt-BR" sz="2400" i="1" dirty="0"/>
              <a:t> – CONTAG - Confederação Nacional dos Trabalhadores na Agricultura, e CUT - Central Única dos Trabalhadores, ajuízam ADI 1625. Min. Maurício Corrêa não concedeu liminar.</a:t>
            </a:r>
          </a:p>
          <a:p>
            <a:pPr algn="just"/>
            <a:endParaRPr lang="pt-BR" sz="1000" i="1" dirty="0"/>
          </a:p>
          <a:p>
            <a:pPr marL="1260475" algn="just"/>
            <a:r>
              <a:rPr lang="pt-BR" sz="2400" i="1" dirty="0"/>
              <a:t>Inconstitucionalidade do Decreto 2100. Convenção 158 previa prazo de 10 anos de vigência para sua denúncia.</a:t>
            </a:r>
          </a:p>
          <a:p>
            <a:pPr algn="just"/>
            <a:endParaRPr lang="pt-BR" sz="1000" i="1" dirty="0"/>
          </a:p>
          <a:p>
            <a:pPr algn="just"/>
            <a:r>
              <a:rPr lang="pt-BR" sz="2400" b="1" i="1" dirty="0"/>
              <a:t>2003 – </a:t>
            </a:r>
            <a:r>
              <a:rPr lang="pt-BR" sz="2400" i="1" dirty="0"/>
              <a:t>Início do julgamento da ADIN 1625 (suspenso sucessivamente por pedidos de vista em 2006, 2009, 2015, 2016 e 2022).</a:t>
            </a:r>
          </a:p>
          <a:p>
            <a:pPr algn="just"/>
            <a:endParaRPr lang="pt-BR" sz="1000" b="1" i="1" dirty="0"/>
          </a:p>
          <a:p>
            <a:pPr algn="just"/>
            <a:r>
              <a:rPr lang="pt-BR" sz="2400" b="1" i="1" dirty="0"/>
              <a:t>2023</a:t>
            </a:r>
            <a:r>
              <a:rPr lang="pt-BR" sz="2400" i="1" dirty="0"/>
              <a:t> – Retomado o Julgamento Virtual com voto do Min. Gilmar Mendes – Período de 19/05/2023 a 26/05/2023.</a:t>
            </a:r>
          </a:p>
        </p:txBody>
      </p:sp>
    </p:spTree>
    <p:extLst>
      <p:ext uri="{BB962C8B-B14F-4D97-AF65-F5344CB8AC3E}">
        <p14:creationId xmlns:p14="http://schemas.microsoft.com/office/powerpoint/2010/main" val="820569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263976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1554D51-24A8-4CCF-A9BD-7900DE70EAE3}"/>
              </a:ext>
            </a:extLst>
          </p:cNvPr>
          <p:cNvSpPr txBox="1"/>
          <p:nvPr/>
        </p:nvSpPr>
        <p:spPr>
          <a:xfrm>
            <a:off x="478302" y="900332"/>
            <a:ext cx="8292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5F7A366-0246-462B-BFC7-66A1F34B025C}"/>
              </a:ext>
            </a:extLst>
          </p:cNvPr>
          <p:cNvSpPr txBox="1">
            <a:spLocks/>
          </p:cNvSpPr>
          <p:nvPr/>
        </p:nvSpPr>
        <p:spPr>
          <a:xfrm>
            <a:off x="1126091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A8C562B3-6200-3D60-F566-463E38390A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6791" y="0"/>
            <a:ext cx="3730418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930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263976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1554D51-24A8-4CCF-A9BD-7900DE70EAE3}"/>
              </a:ext>
            </a:extLst>
          </p:cNvPr>
          <p:cNvSpPr txBox="1"/>
          <p:nvPr/>
        </p:nvSpPr>
        <p:spPr>
          <a:xfrm>
            <a:off x="478302" y="900332"/>
            <a:ext cx="8292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5F7A366-0246-462B-BFC7-66A1F34B025C}"/>
              </a:ext>
            </a:extLst>
          </p:cNvPr>
          <p:cNvSpPr txBox="1">
            <a:spLocks/>
          </p:cNvSpPr>
          <p:nvPr/>
        </p:nvSpPr>
        <p:spPr>
          <a:xfrm>
            <a:off x="1126091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D7B087FB-309D-4DAE-A89D-0D177BE938F7}"/>
              </a:ext>
            </a:extLst>
          </p:cNvPr>
          <p:cNvSpPr txBox="1"/>
          <p:nvPr/>
        </p:nvSpPr>
        <p:spPr>
          <a:xfrm>
            <a:off x="478302" y="181714"/>
            <a:ext cx="6440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STATUS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ATUAL DO JULGAMENTO DA ADIN 1625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4B8A31FA-E278-81F2-D72F-468B379095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51" y="620924"/>
            <a:ext cx="7179606" cy="491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796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263976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1554D51-24A8-4CCF-A9BD-7900DE70EAE3}"/>
              </a:ext>
            </a:extLst>
          </p:cNvPr>
          <p:cNvSpPr txBox="1"/>
          <p:nvPr/>
        </p:nvSpPr>
        <p:spPr>
          <a:xfrm>
            <a:off x="478302" y="900332"/>
            <a:ext cx="8292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5F7A366-0246-462B-BFC7-66A1F34B025C}"/>
              </a:ext>
            </a:extLst>
          </p:cNvPr>
          <p:cNvSpPr txBox="1">
            <a:spLocks/>
          </p:cNvSpPr>
          <p:nvPr/>
        </p:nvSpPr>
        <p:spPr>
          <a:xfrm>
            <a:off x="1126091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D7B087FB-309D-4DAE-A89D-0D177BE938F7}"/>
              </a:ext>
            </a:extLst>
          </p:cNvPr>
          <p:cNvSpPr txBox="1"/>
          <p:nvPr/>
        </p:nvSpPr>
        <p:spPr>
          <a:xfrm>
            <a:off x="478302" y="181714"/>
            <a:ext cx="6440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STATUS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ATUAL DO JULGAMENTO DA ADIN 1625 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C5B8BEE-578E-40E2-B67F-22134100BC10}"/>
              </a:ext>
            </a:extLst>
          </p:cNvPr>
          <p:cNvSpPr txBox="1"/>
          <p:nvPr/>
        </p:nvSpPr>
        <p:spPr>
          <a:xfrm>
            <a:off x="478302" y="1107337"/>
            <a:ext cx="8292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i="1" dirty="0"/>
              <a:t>FAVORÁVEIS – 05 X 04 – CONTRÁRIOS (com teses divergentes) 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CF09B729-AC3F-4454-B14C-A7F2FF54B91B}"/>
              </a:ext>
            </a:extLst>
          </p:cNvPr>
          <p:cNvGraphicFramePr>
            <a:graphicFrameLocks noGrp="1"/>
          </p:cNvGraphicFramePr>
          <p:nvPr/>
        </p:nvGraphicFramePr>
        <p:xfrm>
          <a:off x="478302" y="1744133"/>
          <a:ext cx="8292904" cy="34882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33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95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88267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solidFill>
                            <a:schemeClr val="tx1"/>
                          </a:solidFill>
                        </a:rPr>
                        <a:t>FAVORÁVEIS:</a:t>
                      </a:r>
                    </a:p>
                    <a:p>
                      <a:pPr algn="ctr"/>
                      <a:r>
                        <a:rPr lang="pt-BR" sz="2000" b="0" dirty="0">
                          <a:solidFill>
                            <a:schemeClr val="tx1"/>
                          </a:solidFill>
                        </a:rPr>
                        <a:t>* Min.</a:t>
                      </a:r>
                      <a:r>
                        <a:rPr lang="pt-BR" sz="2000" b="0" baseline="0" dirty="0">
                          <a:solidFill>
                            <a:schemeClr val="tx1"/>
                          </a:solidFill>
                        </a:rPr>
                        <a:t> Maurício Correia (relator)</a:t>
                      </a:r>
                    </a:p>
                    <a:p>
                      <a:pPr algn="ctr"/>
                      <a:r>
                        <a:rPr lang="pt-BR" sz="2000" b="0" baseline="0" dirty="0">
                          <a:solidFill>
                            <a:schemeClr val="tx1"/>
                          </a:solidFill>
                        </a:rPr>
                        <a:t> – aposentado</a:t>
                      </a:r>
                    </a:p>
                    <a:p>
                      <a:pPr algn="ctr"/>
                      <a:r>
                        <a:rPr lang="pt-BR" sz="2000" b="0" baseline="0" dirty="0">
                          <a:solidFill>
                            <a:schemeClr val="tx1"/>
                          </a:solidFill>
                        </a:rPr>
                        <a:t>* Min. Carlos Ayres de Britto</a:t>
                      </a:r>
                    </a:p>
                    <a:p>
                      <a:pPr algn="ctr"/>
                      <a:r>
                        <a:rPr lang="pt-BR" sz="2000" b="0" baseline="0" dirty="0">
                          <a:solidFill>
                            <a:schemeClr val="tx1"/>
                          </a:solidFill>
                        </a:rPr>
                        <a:t>– aposentado</a:t>
                      </a:r>
                    </a:p>
                    <a:p>
                      <a:pPr algn="ctr"/>
                      <a:r>
                        <a:rPr lang="pt-BR" sz="2000" b="0" baseline="0" dirty="0">
                          <a:solidFill>
                            <a:schemeClr val="tx1"/>
                          </a:solidFill>
                        </a:rPr>
                        <a:t>* Min. Joaquim Barbosa </a:t>
                      </a:r>
                    </a:p>
                    <a:p>
                      <a:pPr algn="ctr"/>
                      <a:r>
                        <a:rPr lang="pt-BR" sz="2000" b="0" baseline="0" dirty="0">
                          <a:solidFill>
                            <a:schemeClr val="tx1"/>
                          </a:solidFill>
                        </a:rPr>
                        <a:t>– aposentado</a:t>
                      </a:r>
                    </a:p>
                    <a:p>
                      <a:pPr marL="342900" indent="-342900" algn="ctr">
                        <a:buFont typeface="Arial" panose="020B0604020202020204" pitchFamily="34" charset="0"/>
                        <a:buChar char="•"/>
                      </a:pPr>
                      <a:r>
                        <a:rPr lang="pt-BR" sz="2000" b="0" dirty="0">
                          <a:solidFill>
                            <a:schemeClr val="tx1"/>
                          </a:solidFill>
                        </a:rPr>
                        <a:t>Min. Ricardo Lewandowski</a:t>
                      </a:r>
                    </a:p>
                    <a:p>
                      <a:pPr marL="342900" indent="-342900" algn="ctr">
                        <a:buFontTx/>
                        <a:buChar char="-"/>
                      </a:pPr>
                      <a:r>
                        <a:rPr lang="pt-BR" sz="2000" b="0" dirty="0">
                          <a:solidFill>
                            <a:schemeClr val="tx1"/>
                          </a:solidFill>
                        </a:rPr>
                        <a:t>Aposentado</a:t>
                      </a:r>
                    </a:p>
                    <a:p>
                      <a:pPr marL="342900" marR="0" lvl="0" indent="-34290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pt-BR" sz="2000" b="0" baseline="0" dirty="0">
                          <a:solidFill>
                            <a:schemeClr val="tx1"/>
                          </a:solidFill>
                        </a:rPr>
                        <a:t>* Min. Rosa Weber</a:t>
                      </a:r>
                      <a:endParaRPr lang="pt-BR" sz="20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pt-BR" sz="20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solidFill>
                            <a:schemeClr val="tx1"/>
                          </a:solidFill>
                        </a:rPr>
                        <a:t>CONTRÁRIOS:</a:t>
                      </a:r>
                    </a:p>
                    <a:p>
                      <a:pPr algn="ctr"/>
                      <a:r>
                        <a:rPr lang="pt-BR" sz="2000" b="0" dirty="0">
                          <a:solidFill>
                            <a:schemeClr val="tx1"/>
                          </a:solidFill>
                        </a:rPr>
                        <a:t>* Min.</a:t>
                      </a:r>
                      <a:r>
                        <a:rPr lang="pt-BR" sz="2000" b="0" baseline="0" dirty="0">
                          <a:solidFill>
                            <a:schemeClr val="tx1"/>
                          </a:solidFill>
                        </a:rPr>
                        <a:t> Nelson Jobim </a:t>
                      </a:r>
                    </a:p>
                    <a:p>
                      <a:pPr algn="ctr"/>
                      <a:r>
                        <a:rPr lang="pt-BR" sz="2000" b="0" baseline="0" dirty="0">
                          <a:solidFill>
                            <a:schemeClr val="tx1"/>
                          </a:solidFill>
                        </a:rPr>
                        <a:t>– aposentado</a:t>
                      </a:r>
                    </a:p>
                    <a:p>
                      <a:pPr algn="ctr"/>
                      <a:r>
                        <a:rPr lang="pt-BR" sz="2000" b="0" baseline="0" dirty="0">
                          <a:solidFill>
                            <a:schemeClr val="tx1"/>
                          </a:solidFill>
                        </a:rPr>
                        <a:t>* Min. Teori </a:t>
                      </a:r>
                      <a:r>
                        <a:rPr lang="pt-BR" sz="2000" b="0" baseline="0" dirty="0" err="1">
                          <a:solidFill>
                            <a:schemeClr val="tx1"/>
                          </a:solidFill>
                        </a:rPr>
                        <a:t>Zavaski</a:t>
                      </a:r>
                      <a:r>
                        <a:rPr lang="pt-BR" sz="20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pt-BR" sz="2000" b="0" baseline="0" dirty="0">
                          <a:solidFill>
                            <a:schemeClr val="tx1"/>
                          </a:solidFill>
                        </a:rPr>
                        <a:t>– falecido</a:t>
                      </a:r>
                    </a:p>
                    <a:p>
                      <a:pPr algn="ctr"/>
                      <a:r>
                        <a:rPr lang="pt-BR" sz="2000" b="0" dirty="0">
                          <a:solidFill>
                            <a:schemeClr val="tx1"/>
                          </a:solidFill>
                        </a:rPr>
                        <a:t>* Min. Dias Toffoli</a:t>
                      </a:r>
                    </a:p>
                    <a:p>
                      <a:pPr algn="ctr"/>
                      <a:r>
                        <a:rPr lang="pt-BR" sz="2000" b="0" dirty="0">
                          <a:solidFill>
                            <a:schemeClr val="tx1"/>
                          </a:solidFill>
                        </a:rPr>
                        <a:t>* Min. Gilmar Mendes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679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263976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1554D51-24A8-4CCF-A9BD-7900DE70EAE3}"/>
              </a:ext>
            </a:extLst>
          </p:cNvPr>
          <p:cNvSpPr txBox="1"/>
          <p:nvPr/>
        </p:nvSpPr>
        <p:spPr>
          <a:xfrm>
            <a:off x="478302" y="900332"/>
            <a:ext cx="8292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5F7A366-0246-462B-BFC7-66A1F34B025C}"/>
              </a:ext>
            </a:extLst>
          </p:cNvPr>
          <p:cNvSpPr txBox="1">
            <a:spLocks/>
          </p:cNvSpPr>
          <p:nvPr/>
        </p:nvSpPr>
        <p:spPr>
          <a:xfrm>
            <a:off x="1126091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CBA7B76-891A-47D2-BBEA-EC1F24FC8B00}"/>
              </a:ext>
            </a:extLst>
          </p:cNvPr>
          <p:cNvSpPr txBox="1"/>
          <p:nvPr/>
        </p:nvSpPr>
        <p:spPr>
          <a:xfrm>
            <a:off x="485559" y="880057"/>
            <a:ext cx="829290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pt-BR" sz="2400" b="1" i="1" dirty="0"/>
              <a:t>Min. Maurício Corrêa (Relator) e Min. Carlos Ayres Britto:</a:t>
            </a:r>
          </a:p>
          <a:p>
            <a:pPr algn="just"/>
            <a:r>
              <a:rPr lang="pt-BR" sz="2400" dirty="0"/>
              <a:t>Procedente em parte. Denúncia da Convenção 158 da OIT deve passar pelo referendo do Congresso Nacional.</a:t>
            </a:r>
          </a:p>
          <a:p>
            <a:pPr algn="just"/>
            <a:endParaRPr lang="pt-BR" sz="2400" dirty="0"/>
          </a:p>
          <a:p>
            <a:pPr marL="342900" indent="-342900" algn="just">
              <a:buFontTx/>
              <a:buChar char="-"/>
            </a:pPr>
            <a:r>
              <a:rPr lang="pt-BR" sz="2400" b="1" i="1" dirty="0"/>
              <a:t>Min. Joaquim Barbosa, Min. Rosa Weber e Min. Ricardo Lewandowski:</a:t>
            </a:r>
          </a:p>
          <a:p>
            <a:pPr algn="just"/>
            <a:r>
              <a:rPr lang="pt-BR" sz="2400" dirty="0"/>
              <a:t>Procedente. É necessária chancela do Congresso tanto para aprovação como para denúncia de Tratado Internacional. Rosa entende que este tratado possui natureza de lei ordinária, e não cabe ao Presidente revogar a lei. Lewandowski acompanhou Rosa (antecipou seu voto antes de se aposentar).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20328E0-8CF6-4E89-B3B3-6BA9F357CF01}"/>
              </a:ext>
            </a:extLst>
          </p:cNvPr>
          <p:cNvSpPr txBox="1"/>
          <p:nvPr/>
        </p:nvSpPr>
        <p:spPr>
          <a:xfrm>
            <a:off x="485559" y="168411"/>
            <a:ext cx="65466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TESES DO JULGAMENTO:</a:t>
            </a:r>
          </a:p>
        </p:txBody>
      </p:sp>
    </p:spTree>
    <p:extLst>
      <p:ext uri="{BB962C8B-B14F-4D97-AF65-F5344CB8AC3E}">
        <p14:creationId xmlns:p14="http://schemas.microsoft.com/office/powerpoint/2010/main" val="2311218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263976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1554D51-24A8-4CCF-A9BD-7900DE70EAE3}"/>
              </a:ext>
            </a:extLst>
          </p:cNvPr>
          <p:cNvSpPr txBox="1"/>
          <p:nvPr/>
        </p:nvSpPr>
        <p:spPr>
          <a:xfrm>
            <a:off x="478302" y="900332"/>
            <a:ext cx="8292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5F7A366-0246-462B-BFC7-66A1F34B025C}"/>
              </a:ext>
            </a:extLst>
          </p:cNvPr>
          <p:cNvSpPr txBox="1">
            <a:spLocks/>
          </p:cNvSpPr>
          <p:nvPr/>
        </p:nvSpPr>
        <p:spPr>
          <a:xfrm>
            <a:off x="1126091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CBA7B76-891A-47D2-BBEA-EC1F24FC8B00}"/>
              </a:ext>
            </a:extLst>
          </p:cNvPr>
          <p:cNvSpPr txBox="1"/>
          <p:nvPr/>
        </p:nvSpPr>
        <p:spPr>
          <a:xfrm>
            <a:off x="485559" y="880057"/>
            <a:ext cx="82929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pt-BR" sz="2400" b="1" i="1" dirty="0"/>
              <a:t>Min. Nelson Jobim e Min. Teori </a:t>
            </a:r>
            <a:r>
              <a:rPr lang="pt-BR" sz="2400" b="1" i="1" dirty="0" err="1"/>
              <a:t>Zavaski</a:t>
            </a:r>
            <a:r>
              <a:rPr lang="pt-BR" sz="2400" b="1" i="1" dirty="0"/>
              <a:t>:</a:t>
            </a:r>
          </a:p>
          <a:p>
            <a:pPr algn="just"/>
            <a:r>
              <a:rPr lang="pt-BR" sz="2400" dirty="0"/>
              <a:t>Improcedente. O Presidente da República pode denunciar unilateralmente Tratado Internacional. Teori </a:t>
            </a:r>
            <a:r>
              <a:rPr lang="pt-BR" sz="2400" dirty="0" err="1"/>
              <a:t>Zavaski</a:t>
            </a:r>
            <a:r>
              <a:rPr lang="pt-BR" sz="2400" dirty="0"/>
              <a:t> entende improcedente a ação, mas que sejam modulados efeitos para que futuros tratados que forem denunciados sejam submetidos ao Congresso Nacional.</a:t>
            </a:r>
          </a:p>
          <a:p>
            <a:pPr algn="just"/>
            <a:endParaRPr lang="pt-BR" sz="2400" dirty="0"/>
          </a:p>
          <a:p>
            <a:pPr marL="342900" indent="-342900" algn="just">
              <a:buFontTx/>
              <a:buChar char="-"/>
            </a:pPr>
            <a:r>
              <a:rPr lang="pt-BR" sz="2400" b="1" i="1" dirty="0"/>
              <a:t>Min. Dias Toffoli e Min. Gilmar Mendes:</a:t>
            </a:r>
          </a:p>
          <a:p>
            <a:pPr algn="just"/>
            <a:r>
              <a:rPr lang="pt-BR" sz="2400" dirty="0"/>
              <a:t>Improcedente. Seguem a linha de Nelson Jobim. Toffoli sugere que o legislador discipline a matéria para que o Congresso chancele a decisão do Presidente. Gilmar segue a linha de Toffoli e Teori.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20328E0-8CF6-4E89-B3B3-6BA9F357CF01}"/>
              </a:ext>
            </a:extLst>
          </p:cNvPr>
          <p:cNvSpPr txBox="1"/>
          <p:nvPr/>
        </p:nvSpPr>
        <p:spPr>
          <a:xfrm>
            <a:off x="478302" y="197103"/>
            <a:ext cx="65466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TESES DO JULGAMENTO:</a:t>
            </a:r>
            <a:endParaRPr lang="pt-BR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648572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263976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1554D51-24A8-4CCF-A9BD-7900DE70EAE3}"/>
              </a:ext>
            </a:extLst>
          </p:cNvPr>
          <p:cNvSpPr txBox="1"/>
          <p:nvPr/>
        </p:nvSpPr>
        <p:spPr>
          <a:xfrm>
            <a:off x="478302" y="900332"/>
            <a:ext cx="8292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5F7A366-0246-462B-BFC7-66A1F34B025C}"/>
              </a:ext>
            </a:extLst>
          </p:cNvPr>
          <p:cNvSpPr txBox="1">
            <a:spLocks/>
          </p:cNvSpPr>
          <p:nvPr/>
        </p:nvSpPr>
        <p:spPr>
          <a:xfrm>
            <a:off x="1126091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CBA7B76-891A-47D2-BBEA-EC1F24FC8B00}"/>
              </a:ext>
            </a:extLst>
          </p:cNvPr>
          <p:cNvSpPr txBox="1"/>
          <p:nvPr/>
        </p:nvSpPr>
        <p:spPr>
          <a:xfrm>
            <a:off x="372794" y="880057"/>
            <a:ext cx="846920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pt-BR" sz="2400" b="1" u="sng" dirty="0"/>
              <a:t>André Mendonça</a:t>
            </a:r>
            <a:r>
              <a:rPr lang="pt-BR" sz="2400" b="1" dirty="0"/>
              <a:t> – sucedeu Marco Aurélio (não votou);</a:t>
            </a:r>
          </a:p>
          <a:p>
            <a:pPr marL="342900" indent="-342900" algn="just">
              <a:buFontTx/>
              <a:buChar char="-"/>
            </a:pPr>
            <a:r>
              <a:rPr lang="pt-BR" sz="2400" b="1" u="sng" dirty="0"/>
              <a:t>Nunes Marques</a:t>
            </a:r>
            <a:r>
              <a:rPr lang="pt-BR" sz="2400" b="1" dirty="0"/>
              <a:t> – sucedeu Celso de Mello (não votou);</a:t>
            </a:r>
          </a:p>
          <a:p>
            <a:pPr marL="342900" indent="-342900" algn="just">
              <a:buFontTx/>
              <a:buChar char="-"/>
            </a:pPr>
            <a:endParaRPr lang="pt-BR" sz="2400" dirty="0"/>
          </a:p>
          <a:p>
            <a:pPr algn="just"/>
            <a:r>
              <a:rPr lang="pt-BR" sz="2400" dirty="0"/>
              <a:t>Os demais ou já votaram ou sucederam quem já votou:</a:t>
            </a:r>
          </a:p>
          <a:p>
            <a:pPr marL="342900" indent="-342900" algn="just">
              <a:buFontTx/>
              <a:buChar char="-"/>
            </a:pPr>
            <a:r>
              <a:rPr lang="pt-BR" sz="2400" dirty="0"/>
              <a:t>Alexandre Morais – sucedeu Teori </a:t>
            </a:r>
            <a:r>
              <a:rPr lang="pt-BR" sz="2400" dirty="0" err="1"/>
              <a:t>Zavalski</a:t>
            </a:r>
            <a:r>
              <a:rPr lang="pt-BR" sz="2400" dirty="0"/>
              <a:t> (votou);</a:t>
            </a:r>
          </a:p>
          <a:p>
            <a:pPr marL="342900" indent="-342900" algn="just">
              <a:buFontTx/>
              <a:buChar char="-"/>
            </a:pPr>
            <a:r>
              <a:rPr lang="pt-BR" sz="2400" dirty="0"/>
              <a:t>Fachin – sucedeu Joaquim Barbosa (votou);</a:t>
            </a:r>
          </a:p>
          <a:p>
            <a:pPr marL="342900" indent="-342900" algn="just">
              <a:buFontTx/>
              <a:buChar char="-"/>
            </a:pPr>
            <a:r>
              <a:rPr lang="pt-BR" sz="2400" dirty="0"/>
              <a:t>Barrozo – sucedeu Ayres Britto (votou);</a:t>
            </a:r>
          </a:p>
          <a:p>
            <a:pPr marL="342900" indent="-342900" algn="just">
              <a:buFontTx/>
              <a:buChar char="-"/>
            </a:pPr>
            <a:r>
              <a:rPr lang="pt-BR" sz="2400" dirty="0"/>
              <a:t>Carmem Lucia – sucedeu Nelson Jobim (votou);</a:t>
            </a:r>
          </a:p>
          <a:p>
            <a:pPr marL="342900" indent="-342900" algn="just">
              <a:buFontTx/>
              <a:buChar char="-"/>
            </a:pPr>
            <a:r>
              <a:rPr lang="pt-BR" sz="2400" dirty="0"/>
              <a:t>Fux – sucedeu Eros Grau, que sucedeu Maurício Correa (votou); </a:t>
            </a:r>
          </a:p>
          <a:p>
            <a:pPr marL="342900" indent="-342900" algn="just">
              <a:buFontTx/>
              <a:buChar char="-"/>
            </a:pPr>
            <a:r>
              <a:rPr lang="pt-BR" sz="2400" dirty="0"/>
              <a:t>Rosa Weber (votou) – sucedeu Ellen Gracie;</a:t>
            </a:r>
          </a:p>
          <a:p>
            <a:pPr marL="342900" indent="-342900" algn="just">
              <a:buFontTx/>
              <a:buChar char="-"/>
            </a:pPr>
            <a:r>
              <a:rPr lang="pt-BR" sz="2400" dirty="0"/>
              <a:t>Gilmar Mendes (votou) – sucedeu Neri da Silveira;</a:t>
            </a:r>
          </a:p>
          <a:p>
            <a:pPr marL="342900" indent="-342900" algn="just">
              <a:buFontTx/>
              <a:buChar char="-"/>
            </a:pPr>
            <a:r>
              <a:rPr lang="pt-BR" sz="2400" dirty="0"/>
              <a:t>Lewandowski (votou) aposentado – sucedeu Carlos Velloso.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20328E0-8CF6-4E89-B3B3-6BA9F357CF01}"/>
              </a:ext>
            </a:extLst>
          </p:cNvPr>
          <p:cNvSpPr txBox="1"/>
          <p:nvPr/>
        </p:nvSpPr>
        <p:spPr>
          <a:xfrm>
            <a:off x="478302" y="197103"/>
            <a:ext cx="65466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QUEM FALTA VOTAR?</a:t>
            </a:r>
            <a:endParaRPr lang="pt-BR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19964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263976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1554D51-24A8-4CCF-A9BD-7900DE70EAE3}"/>
              </a:ext>
            </a:extLst>
          </p:cNvPr>
          <p:cNvSpPr txBox="1"/>
          <p:nvPr/>
        </p:nvSpPr>
        <p:spPr>
          <a:xfrm>
            <a:off x="478302" y="900332"/>
            <a:ext cx="8292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5F7A366-0246-462B-BFC7-66A1F34B025C}"/>
              </a:ext>
            </a:extLst>
          </p:cNvPr>
          <p:cNvSpPr txBox="1">
            <a:spLocks/>
          </p:cNvSpPr>
          <p:nvPr/>
        </p:nvSpPr>
        <p:spPr>
          <a:xfrm>
            <a:off x="1126091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CBA7B76-891A-47D2-BBEA-EC1F24FC8B00}"/>
              </a:ext>
            </a:extLst>
          </p:cNvPr>
          <p:cNvSpPr txBox="1"/>
          <p:nvPr/>
        </p:nvSpPr>
        <p:spPr>
          <a:xfrm>
            <a:off x="372794" y="880057"/>
            <a:ext cx="846920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Ajuizada em 10/11/2015 pela CNC – Confederação Nacional do Comercio de Bens, Serviços e Turismo, e pela CNT – Confederação Nacional do Transporte, requer a declaração de constitucionalidade do Decreto 2.100/96.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Julgamento Virtual iniciado em 21/10/2022, com voto do relator Toffoli pela procedência da ação. Fachin abril divergência para julgar improcedente, seguido por Rosa Weber e Lewandowski.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Gilmar Mendes pediu vistas e suspendeu o julgamento.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20328E0-8CF6-4E89-B3B3-6BA9F357CF01}"/>
              </a:ext>
            </a:extLst>
          </p:cNvPr>
          <p:cNvSpPr txBox="1"/>
          <p:nvPr/>
        </p:nvSpPr>
        <p:spPr>
          <a:xfrm>
            <a:off x="478302" y="197103"/>
            <a:ext cx="65466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ADC 39</a:t>
            </a:r>
          </a:p>
        </p:txBody>
      </p:sp>
    </p:spTree>
    <p:extLst>
      <p:ext uri="{BB962C8B-B14F-4D97-AF65-F5344CB8AC3E}">
        <p14:creationId xmlns:p14="http://schemas.microsoft.com/office/powerpoint/2010/main" val="17925057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263976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1554D51-24A8-4CCF-A9BD-7900DE70EAE3}"/>
              </a:ext>
            </a:extLst>
          </p:cNvPr>
          <p:cNvSpPr txBox="1"/>
          <p:nvPr/>
        </p:nvSpPr>
        <p:spPr>
          <a:xfrm>
            <a:off x="478302" y="900332"/>
            <a:ext cx="8292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5F7A366-0246-462B-BFC7-66A1F34B025C}"/>
              </a:ext>
            </a:extLst>
          </p:cNvPr>
          <p:cNvSpPr txBox="1">
            <a:spLocks/>
          </p:cNvSpPr>
          <p:nvPr/>
        </p:nvSpPr>
        <p:spPr>
          <a:xfrm>
            <a:off x="1126091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CBA7B76-891A-47D2-BBEA-EC1F24FC8B00}"/>
              </a:ext>
            </a:extLst>
          </p:cNvPr>
          <p:cNvSpPr txBox="1"/>
          <p:nvPr/>
        </p:nvSpPr>
        <p:spPr>
          <a:xfrm>
            <a:off x="372794" y="880057"/>
            <a:ext cx="846920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"AGRAVO DE INSTRUMENTO EM RECURSO DE REVISTA INTERPOSTO NA VIGÊNCIA DA LEI Nº 13.015/14. DESPEDIDA ARBITRÁRIA. REINTEGRAÇÃO. </a:t>
            </a:r>
            <a:r>
              <a:rPr lang="pt-BR" b="1" u="sng" dirty="0"/>
              <a:t>CONVENÇÃO Nº 158 DA OIT. INCONSTITUCIONALIDADE DO DECRETO 2.100/96</a:t>
            </a:r>
            <a:r>
              <a:rPr lang="pt-BR" b="1" dirty="0"/>
              <a:t>.</a:t>
            </a:r>
            <a:r>
              <a:rPr lang="pt-BR" dirty="0"/>
              <a:t> I - O Regional, sopesando as provas documental e pericial constantes dos autos, consignou que " não há como se declarar a nulidade da dispensa nem deferir a reintegração no emprego, quando a prova pericial realizada revela que a autora, além de estar apta no momento da rescisão contratual, não está, atualmente, acometida de qualquer doença que possa ser considerada como ocupacional ". II - Salientou, ainda, ser irrelevante qualquer discussão a respeito da Convenção nº 158 da OIT , pois na data da dispensa da agravante, a aludida convenção já havia sido denunciada pelo Governo brasileiro à Organização Internacional do Trabalho, consoante Decreto n.º 2.100/96, publicado no DOU de 23/12/96 . III - Esclareça-se que a jurisprudência desta Corte inclina-se no sentido de não haver falar em direito à reintegração ou à indenização compensatória em razão de dispensa imotivada, amparada na Convenção nº 158 da OIT. IV - Isso porque a Convenção Internacional nº 158 da OIT não está mais em vigor no ordenamento jurídico brasileiro, haja vista a sua denúncia mediante o Decreto nº 2.100/97, cuja constitucionalidade ainda pende de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20328E0-8CF6-4E89-B3B3-6BA9F357CF01}"/>
              </a:ext>
            </a:extLst>
          </p:cNvPr>
          <p:cNvSpPr txBox="1"/>
          <p:nvPr/>
        </p:nvSpPr>
        <p:spPr>
          <a:xfrm>
            <a:off x="478302" y="197103"/>
            <a:ext cx="65466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se julgar procedente a ADI 1625?</a:t>
            </a:r>
          </a:p>
        </p:txBody>
      </p:sp>
    </p:spTree>
    <p:extLst>
      <p:ext uri="{BB962C8B-B14F-4D97-AF65-F5344CB8AC3E}">
        <p14:creationId xmlns:p14="http://schemas.microsoft.com/office/powerpoint/2010/main" val="25221538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263976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1554D51-24A8-4CCF-A9BD-7900DE70EAE3}"/>
              </a:ext>
            </a:extLst>
          </p:cNvPr>
          <p:cNvSpPr txBox="1"/>
          <p:nvPr/>
        </p:nvSpPr>
        <p:spPr>
          <a:xfrm>
            <a:off x="478302" y="900332"/>
            <a:ext cx="8292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5F7A366-0246-462B-BFC7-66A1F34B025C}"/>
              </a:ext>
            </a:extLst>
          </p:cNvPr>
          <p:cNvSpPr txBox="1">
            <a:spLocks/>
          </p:cNvSpPr>
          <p:nvPr/>
        </p:nvSpPr>
        <p:spPr>
          <a:xfrm>
            <a:off x="1126091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CBA7B76-891A-47D2-BBEA-EC1F24FC8B00}"/>
              </a:ext>
            </a:extLst>
          </p:cNvPr>
          <p:cNvSpPr txBox="1"/>
          <p:nvPr/>
        </p:nvSpPr>
        <p:spPr>
          <a:xfrm>
            <a:off x="372794" y="880057"/>
            <a:ext cx="846920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julgamento pelo STF (ADI 1625), pelo que se revela inócua a pretensão da agravante com base nesse tratado. </a:t>
            </a:r>
            <a:r>
              <a:rPr lang="pt-BR" b="1" dirty="0"/>
              <a:t>V - Ademais, esta Corte firmou jurisprudência no sentido de que o aludido tratado internacional, ratificado pelo Brasil em 5/1/1995, mesmo ainda quando vigente, por si só, não ensejava o direito à permanência no emprego e à reintegração ou à indenização do empregado dispensado arbitrariamente, pois continha normas de natureza programática e de eficácia limitada, haja vista que o conteúdo nela disciplinado dependia de regulamentação por lei complementar, nos termos do artigo 7º, inciso I, da Federal. Precedentes</a:t>
            </a:r>
            <a:r>
              <a:rPr lang="pt-BR" dirty="0"/>
              <a:t>. VI - Nesse aspecto, o Regional ao julgar irrelevante a invocação da Convenção nº 158 da OIT para a reintegração da agravante, decidiu em sintonia com a jurisprudência desta Corte, razão pela qual o recurso de revista não tinha condições de conhecimento, por óbice do artigo 896, § 7º, da CLT. VII - De todo modo, mesmo que porventura se reconheça a inconstitucionalidade do Decreto nº 2.100/1996 e, por consequência, admita-se a vigência da Convenção nº 158 da OIT no ordenamento jurídico brasileiro, há de se observar a decisão proferida pelo STF, em sede de cautelar, na ADI 1480. VIII - Agravo de instrumento a que se nega provimento" (AIRR-186000-55.2013.5.17.0002, 7ª Turma, Relator Desembargador Convocado Roberto Nobrega de Almeida Filho, DEJT 10/11/2017).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20328E0-8CF6-4E89-B3B3-6BA9F357CF01}"/>
              </a:ext>
            </a:extLst>
          </p:cNvPr>
          <p:cNvSpPr txBox="1"/>
          <p:nvPr/>
        </p:nvSpPr>
        <p:spPr>
          <a:xfrm>
            <a:off x="478302" y="197103"/>
            <a:ext cx="65466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se julgar procedente a ADI 1625?</a:t>
            </a:r>
          </a:p>
        </p:txBody>
      </p:sp>
    </p:spTree>
    <p:extLst>
      <p:ext uri="{BB962C8B-B14F-4D97-AF65-F5344CB8AC3E}">
        <p14:creationId xmlns:p14="http://schemas.microsoft.com/office/powerpoint/2010/main" val="2612732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263976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5F7A366-0246-462B-BFC7-66A1F34B025C}"/>
              </a:ext>
            </a:extLst>
          </p:cNvPr>
          <p:cNvSpPr txBox="1">
            <a:spLocks/>
          </p:cNvSpPr>
          <p:nvPr/>
        </p:nvSpPr>
        <p:spPr>
          <a:xfrm>
            <a:off x="1126091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769D8B20-8344-43C3-BC2F-842E00D2F8E3}"/>
              </a:ext>
            </a:extLst>
          </p:cNvPr>
          <p:cNvSpPr/>
          <p:nvPr/>
        </p:nvSpPr>
        <p:spPr>
          <a:xfrm>
            <a:off x="-1" y="227881"/>
            <a:ext cx="705514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200" b="1" dirty="0">
                <a:solidFill>
                  <a:schemeClr val="bg1"/>
                </a:solidFill>
              </a:rPr>
              <a:t>BREVE HISTÓRICO DA RESCISÃO CONTRATUAL NO BRASIL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04850858-6744-4311-BBAB-58EDB3D3B1B2}"/>
              </a:ext>
            </a:extLst>
          </p:cNvPr>
          <p:cNvSpPr/>
          <p:nvPr/>
        </p:nvSpPr>
        <p:spPr>
          <a:xfrm>
            <a:off x="478302" y="1010841"/>
            <a:ext cx="81873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i="1" dirty="0"/>
              <a:t>ATÉ 1967</a:t>
            </a:r>
          </a:p>
          <a:p>
            <a:pPr algn="just"/>
            <a:r>
              <a:rPr lang="pt-BR" sz="2400" b="1" i="1" dirty="0"/>
              <a:t>ESTABILIDADE DECENAL - Artigo 492 da CLT.</a:t>
            </a:r>
          </a:p>
          <a:p>
            <a:pPr algn="just"/>
            <a:endParaRPr lang="pt-BR" sz="2400" b="1" i="1" dirty="0"/>
          </a:p>
          <a:p>
            <a:pPr algn="just"/>
            <a:endParaRPr lang="pt-BR" sz="2400" b="1" i="1" dirty="0"/>
          </a:p>
          <a:p>
            <a:pPr algn="just"/>
            <a:r>
              <a:rPr lang="pt-BR" sz="2400" b="1" i="1" dirty="0"/>
              <a:t>APÓS 1967</a:t>
            </a:r>
          </a:p>
          <a:p>
            <a:pPr algn="just"/>
            <a:r>
              <a:rPr lang="pt-BR" sz="2400" b="1" i="1" dirty="0"/>
              <a:t>LEI DO FUNDO DE GARANTIA POR TEMPO DE SERVIÇO</a:t>
            </a:r>
          </a:p>
          <a:p>
            <a:pPr marL="457200" indent="-457200" algn="just">
              <a:buFontTx/>
              <a:buChar char="-"/>
            </a:pPr>
            <a:r>
              <a:rPr lang="pt-BR" sz="2400" b="1" i="1" dirty="0"/>
              <a:t>OPÇÃO NA CONTRATAÇÃO</a:t>
            </a:r>
          </a:p>
          <a:p>
            <a:pPr marL="457200" indent="-457200" algn="just">
              <a:buFontTx/>
              <a:buChar char="-"/>
            </a:pPr>
            <a:r>
              <a:rPr lang="pt-BR" sz="2400" b="1" i="1" dirty="0"/>
              <a:t>DEPÓSITOS MENSAIS DE 8% DA REMUNERAÇÃO</a:t>
            </a:r>
          </a:p>
          <a:p>
            <a:pPr marL="457200" indent="-457200" algn="just">
              <a:buFontTx/>
              <a:buChar char="-"/>
            </a:pPr>
            <a:r>
              <a:rPr lang="pt-BR" sz="2400" b="1" i="1" dirty="0"/>
              <a:t>RESCISÃO SEM JUSTA CAUSA PELO EMPREGADOR – MULTA RESCISÓRIA DE 10%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5868048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5653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271234" y="197439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1554D51-24A8-4CCF-A9BD-7900DE70EAE3}"/>
              </a:ext>
            </a:extLst>
          </p:cNvPr>
          <p:cNvSpPr txBox="1"/>
          <p:nvPr/>
        </p:nvSpPr>
        <p:spPr>
          <a:xfrm>
            <a:off x="485560" y="929360"/>
            <a:ext cx="8292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5F7A366-0246-462B-BFC7-66A1F34B025C}"/>
              </a:ext>
            </a:extLst>
          </p:cNvPr>
          <p:cNvSpPr txBox="1">
            <a:spLocks/>
          </p:cNvSpPr>
          <p:nvPr/>
        </p:nvSpPr>
        <p:spPr>
          <a:xfrm>
            <a:off x="1133349" y="197439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5504FC29-EDFE-4639-860E-225527D3DEA3}"/>
              </a:ext>
            </a:extLst>
          </p:cNvPr>
          <p:cNvSpPr/>
          <p:nvPr/>
        </p:nvSpPr>
        <p:spPr>
          <a:xfrm>
            <a:off x="485560" y="1178368"/>
            <a:ext cx="81873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i="1" dirty="0"/>
              <a:t>ARTIGO 7º São direitos dos trabalhadores urbanos e rurais, além de outros que visem à melhoria de sua condição social:</a:t>
            </a:r>
          </a:p>
          <a:p>
            <a:pPr algn="just"/>
            <a:endParaRPr lang="pt-BR" sz="2400" i="1" dirty="0"/>
          </a:p>
          <a:p>
            <a:pPr algn="just"/>
            <a:r>
              <a:rPr lang="pt-BR" sz="2400" dirty="0"/>
              <a:t>I – relação de emprego protegida contra despedida arbitrária ou sem justa causa, </a:t>
            </a:r>
            <a:r>
              <a:rPr lang="pt-BR" sz="2400" b="1" u="sng" dirty="0"/>
              <a:t>nos termos de lei complementar</a:t>
            </a:r>
            <a:r>
              <a:rPr lang="pt-BR" sz="2400" dirty="0"/>
              <a:t>, que preverá indenização compensatória, dentre outros direitos;</a:t>
            </a:r>
          </a:p>
          <a:p>
            <a:pPr algn="just"/>
            <a:r>
              <a:rPr lang="pt-BR" sz="2400" dirty="0"/>
              <a:t>(...)</a:t>
            </a:r>
          </a:p>
          <a:p>
            <a:pPr algn="just"/>
            <a:r>
              <a:rPr lang="pt-BR" sz="2400" dirty="0"/>
              <a:t>III – Fundo de Garantia do Tempo de Serviço;</a:t>
            </a:r>
          </a:p>
          <a:p>
            <a:pPr algn="just"/>
            <a:endParaRPr lang="pt-BR" sz="2400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EDE2185B-7DF5-48B6-8BEE-00BDF5B3952C}"/>
              </a:ext>
            </a:extLst>
          </p:cNvPr>
          <p:cNvSpPr/>
          <p:nvPr/>
        </p:nvSpPr>
        <p:spPr>
          <a:xfrm>
            <a:off x="1208850" y="162491"/>
            <a:ext cx="51364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CONSTITUIÇÃO FEDERAL DE 1988</a:t>
            </a:r>
          </a:p>
        </p:txBody>
      </p:sp>
    </p:spTree>
    <p:extLst>
      <p:ext uri="{BB962C8B-B14F-4D97-AF65-F5344CB8AC3E}">
        <p14:creationId xmlns:p14="http://schemas.microsoft.com/office/powerpoint/2010/main" val="1173650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271234" y="197439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1554D51-24A8-4CCF-A9BD-7900DE70EAE3}"/>
              </a:ext>
            </a:extLst>
          </p:cNvPr>
          <p:cNvSpPr txBox="1"/>
          <p:nvPr/>
        </p:nvSpPr>
        <p:spPr>
          <a:xfrm>
            <a:off x="485560" y="929360"/>
            <a:ext cx="8292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5F7A366-0246-462B-BFC7-66A1F34B025C}"/>
              </a:ext>
            </a:extLst>
          </p:cNvPr>
          <p:cNvSpPr txBox="1">
            <a:spLocks/>
          </p:cNvSpPr>
          <p:nvPr/>
        </p:nvSpPr>
        <p:spPr>
          <a:xfrm>
            <a:off x="1133349" y="197439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5504FC29-EDFE-4639-860E-225527D3DEA3}"/>
              </a:ext>
            </a:extLst>
          </p:cNvPr>
          <p:cNvSpPr/>
          <p:nvPr/>
        </p:nvSpPr>
        <p:spPr>
          <a:xfrm>
            <a:off x="485560" y="1178368"/>
            <a:ext cx="81873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i="1" dirty="0"/>
              <a:t>ADCT, Artigo 10º - Até que seja promulgada </a:t>
            </a:r>
            <a:r>
              <a:rPr lang="pt-BR" sz="2400" i="1" u="sng" dirty="0"/>
              <a:t>a lei complementar </a:t>
            </a:r>
            <a:r>
              <a:rPr lang="pt-BR" sz="2400" i="1" dirty="0"/>
              <a:t>a que se refere o artigo 7º, I, da Constituição:</a:t>
            </a:r>
          </a:p>
          <a:p>
            <a:pPr algn="just"/>
            <a:endParaRPr lang="pt-BR" sz="2400" i="1" dirty="0"/>
          </a:p>
          <a:p>
            <a:pPr marL="457200" indent="-457200" algn="just">
              <a:buFontTx/>
              <a:buChar char="-"/>
            </a:pPr>
            <a:r>
              <a:rPr lang="pt-BR" sz="2400" dirty="0"/>
              <a:t>MULTA DO FGTS: majorada para 40%</a:t>
            </a:r>
          </a:p>
          <a:p>
            <a:pPr marL="457200" indent="-457200" algn="just">
              <a:buFontTx/>
              <a:buChar char="-"/>
            </a:pPr>
            <a:r>
              <a:rPr lang="pt-BR" sz="2400" dirty="0"/>
              <a:t>GESTANTE</a:t>
            </a:r>
          </a:p>
          <a:p>
            <a:pPr marL="457200" indent="-457200" algn="just">
              <a:buFontTx/>
              <a:buChar char="-"/>
            </a:pPr>
            <a:r>
              <a:rPr lang="pt-BR" sz="2400" dirty="0"/>
              <a:t>CIPEIRO</a:t>
            </a:r>
          </a:p>
          <a:p>
            <a:pPr algn="just"/>
            <a:endParaRPr lang="pt-BR" sz="2400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EDE2185B-7DF5-48B6-8BEE-00BDF5B3952C}"/>
              </a:ext>
            </a:extLst>
          </p:cNvPr>
          <p:cNvSpPr/>
          <p:nvPr/>
        </p:nvSpPr>
        <p:spPr>
          <a:xfrm>
            <a:off x="1208850" y="162491"/>
            <a:ext cx="51364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CONSTITUIÇÃO FEDERAL DE 1988</a:t>
            </a:r>
          </a:p>
        </p:txBody>
      </p:sp>
    </p:spTree>
    <p:extLst>
      <p:ext uri="{BB962C8B-B14F-4D97-AF65-F5344CB8AC3E}">
        <p14:creationId xmlns:p14="http://schemas.microsoft.com/office/powerpoint/2010/main" val="2383648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263976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1554D51-24A8-4CCF-A9BD-7900DE70EAE3}"/>
              </a:ext>
            </a:extLst>
          </p:cNvPr>
          <p:cNvSpPr txBox="1"/>
          <p:nvPr/>
        </p:nvSpPr>
        <p:spPr>
          <a:xfrm>
            <a:off x="478302" y="900332"/>
            <a:ext cx="8292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5F7A366-0246-462B-BFC7-66A1F34B025C}"/>
              </a:ext>
            </a:extLst>
          </p:cNvPr>
          <p:cNvSpPr txBox="1">
            <a:spLocks/>
          </p:cNvSpPr>
          <p:nvPr/>
        </p:nvSpPr>
        <p:spPr>
          <a:xfrm>
            <a:off x="1126091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F80E52F-DD7D-4934-A103-3D5ECBA22BDB}"/>
              </a:ext>
            </a:extLst>
          </p:cNvPr>
          <p:cNvSpPr txBox="1"/>
          <p:nvPr/>
        </p:nvSpPr>
        <p:spPr>
          <a:xfrm>
            <a:off x="1" y="-14068"/>
            <a:ext cx="69741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CONVENÇÃO 158 </a:t>
            </a:r>
          </a:p>
          <a:p>
            <a:pPr algn="ctr"/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ORGANIZAÇÃO INTERNACIONAL DO TRABALHO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2915BDB-2CF5-4A62-A6E5-FCBF23071656}"/>
              </a:ext>
            </a:extLst>
          </p:cNvPr>
          <p:cNvSpPr txBox="1"/>
          <p:nvPr/>
        </p:nvSpPr>
        <p:spPr>
          <a:xfrm>
            <a:off x="478300" y="900332"/>
            <a:ext cx="829290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i="1" dirty="0"/>
              <a:t>RESCISÃO INDIVIDUAL</a:t>
            </a:r>
          </a:p>
          <a:p>
            <a:pPr algn="just"/>
            <a:endParaRPr lang="pt-BR" sz="2800" i="1" dirty="0"/>
          </a:p>
          <a:p>
            <a:pPr algn="just"/>
            <a:r>
              <a:rPr lang="pt-BR" sz="2800" i="1" dirty="0"/>
              <a:t>Artigo 4º </a:t>
            </a:r>
          </a:p>
          <a:p>
            <a:pPr algn="just"/>
            <a:r>
              <a:rPr lang="pt-BR" sz="2800" i="1" dirty="0"/>
              <a:t>Não se dará término à relação de trabalho de um trabalhador a menos que exista para isso uma causa justificada relacionada com sua </a:t>
            </a:r>
            <a:r>
              <a:rPr lang="pt-BR" sz="2800" b="1" i="1" u="sng" dirty="0"/>
              <a:t>capacidade</a:t>
            </a:r>
            <a:r>
              <a:rPr lang="pt-BR" sz="2800" i="1" dirty="0"/>
              <a:t> ou seu </a:t>
            </a:r>
            <a:r>
              <a:rPr lang="pt-BR" sz="2800" b="1" i="1" u="sng" dirty="0"/>
              <a:t>comportamento</a:t>
            </a:r>
            <a:r>
              <a:rPr lang="pt-BR" sz="2800" i="1" dirty="0"/>
              <a:t> ou baseada nas </a:t>
            </a:r>
            <a:r>
              <a:rPr lang="pt-BR" sz="2800" b="1" i="1" u="sng" dirty="0"/>
              <a:t>necessidades de funcionamento da empresa, estabelecimento ou serviço</a:t>
            </a:r>
            <a:r>
              <a:rPr lang="pt-BR" sz="2800" i="1" dirty="0"/>
              <a:t>. </a:t>
            </a:r>
          </a:p>
          <a:p>
            <a:pPr algn="just"/>
            <a:endParaRPr lang="pt-BR" sz="2800" i="1" dirty="0"/>
          </a:p>
        </p:txBody>
      </p:sp>
    </p:spTree>
    <p:extLst>
      <p:ext uri="{BB962C8B-B14F-4D97-AF65-F5344CB8AC3E}">
        <p14:creationId xmlns:p14="http://schemas.microsoft.com/office/powerpoint/2010/main" val="2392438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263976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1554D51-24A8-4CCF-A9BD-7900DE70EAE3}"/>
              </a:ext>
            </a:extLst>
          </p:cNvPr>
          <p:cNvSpPr txBox="1"/>
          <p:nvPr/>
        </p:nvSpPr>
        <p:spPr>
          <a:xfrm>
            <a:off x="478302" y="900332"/>
            <a:ext cx="8292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5F7A366-0246-462B-BFC7-66A1F34B025C}"/>
              </a:ext>
            </a:extLst>
          </p:cNvPr>
          <p:cNvSpPr txBox="1">
            <a:spLocks/>
          </p:cNvSpPr>
          <p:nvPr/>
        </p:nvSpPr>
        <p:spPr>
          <a:xfrm>
            <a:off x="1126091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F80E52F-DD7D-4934-A103-3D5ECBA22BDB}"/>
              </a:ext>
            </a:extLst>
          </p:cNvPr>
          <p:cNvSpPr txBox="1"/>
          <p:nvPr/>
        </p:nvSpPr>
        <p:spPr>
          <a:xfrm>
            <a:off x="1" y="-14068"/>
            <a:ext cx="69741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CONVENÇÃO 158 </a:t>
            </a:r>
          </a:p>
          <a:p>
            <a:pPr algn="ctr"/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ORGANIZAÇÃO INTERNACIONAL DO TRABALHO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2915BDB-2CF5-4A62-A6E5-FCBF23071656}"/>
              </a:ext>
            </a:extLst>
          </p:cNvPr>
          <p:cNvSpPr txBox="1"/>
          <p:nvPr/>
        </p:nvSpPr>
        <p:spPr>
          <a:xfrm>
            <a:off x="478300" y="900332"/>
            <a:ext cx="829290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i="1" dirty="0"/>
              <a:t>Art. 5º — Entre os motivos que não constituirão causa justificada para o término da relação de trabalho constam os seguintes:</a:t>
            </a:r>
          </a:p>
          <a:p>
            <a:pPr algn="just"/>
            <a:r>
              <a:rPr lang="pt-BR" sz="2000" i="1" dirty="0"/>
              <a:t>a) a filiação a um sindicato ou a participação em atividades sindicais fora das horas de trabalho ou, com o consentimento do empregador, durante as horas de trabalho;</a:t>
            </a:r>
          </a:p>
          <a:p>
            <a:pPr algn="just"/>
            <a:r>
              <a:rPr lang="pt-BR" sz="2000" i="1" dirty="0"/>
              <a:t>b) ser candidato a representante dos trabalhadores ou atuar ou ter atuado nessa qualidade;</a:t>
            </a:r>
          </a:p>
          <a:p>
            <a:pPr algn="just"/>
            <a:r>
              <a:rPr lang="pt-BR" sz="2000" i="1" dirty="0"/>
              <a:t>c) apresentar uma queixa ou participar de um procedimento estabelecido contra um empregador por supostas violações de leis ou regulamentos, ou recorrer perante as autoridades administrativas competentes;</a:t>
            </a:r>
          </a:p>
          <a:p>
            <a:pPr algn="just"/>
            <a:r>
              <a:rPr lang="pt-BR" sz="2000" i="1" dirty="0"/>
              <a:t>d) a raça, a cor, o sexo, o estado civil, as responsabilidades familiares, a gravidez, a religião, as opiniões políticas, ascendência nacional ou a origem social;</a:t>
            </a:r>
          </a:p>
          <a:p>
            <a:pPr algn="just"/>
            <a:r>
              <a:rPr lang="pt-BR" sz="2000" i="1" dirty="0"/>
              <a:t>e) a ausência do trabalho durante a licença-maternidade.</a:t>
            </a:r>
          </a:p>
        </p:txBody>
      </p:sp>
    </p:spTree>
    <p:extLst>
      <p:ext uri="{BB962C8B-B14F-4D97-AF65-F5344CB8AC3E}">
        <p14:creationId xmlns:p14="http://schemas.microsoft.com/office/powerpoint/2010/main" val="2794614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263976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1554D51-24A8-4CCF-A9BD-7900DE70EAE3}"/>
              </a:ext>
            </a:extLst>
          </p:cNvPr>
          <p:cNvSpPr txBox="1"/>
          <p:nvPr/>
        </p:nvSpPr>
        <p:spPr>
          <a:xfrm>
            <a:off x="478302" y="900332"/>
            <a:ext cx="8292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5F7A366-0246-462B-BFC7-66A1F34B025C}"/>
              </a:ext>
            </a:extLst>
          </p:cNvPr>
          <p:cNvSpPr txBox="1">
            <a:spLocks/>
          </p:cNvSpPr>
          <p:nvPr/>
        </p:nvSpPr>
        <p:spPr>
          <a:xfrm>
            <a:off x="1126091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F80E52F-DD7D-4934-A103-3D5ECBA22BDB}"/>
              </a:ext>
            </a:extLst>
          </p:cNvPr>
          <p:cNvSpPr txBox="1"/>
          <p:nvPr/>
        </p:nvSpPr>
        <p:spPr>
          <a:xfrm>
            <a:off x="1" y="-14068"/>
            <a:ext cx="69741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CONVENÇÃO 158 </a:t>
            </a:r>
          </a:p>
          <a:p>
            <a:pPr algn="ctr"/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ORGANIZAÇÃO INTERNACIONAL DO TRABALHO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2915BDB-2CF5-4A62-A6E5-FCBF23071656}"/>
              </a:ext>
            </a:extLst>
          </p:cNvPr>
          <p:cNvSpPr txBox="1"/>
          <p:nvPr/>
        </p:nvSpPr>
        <p:spPr>
          <a:xfrm>
            <a:off x="478300" y="900332"/>
            <a:ext cx="829290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i="1" dirty="0"/>
              <a:t>Art. 6º — 1. A ausência temporal do trabalho por motivo de doença ou lesão não deverá constituir causa justificada de término da relação de trabalho.</a:t>
            </a:r>
          </a:p>
          <a:p>
            <a:pPr algn="just"/>
            <a:endParaRPr lang="pt-BR" sz="2000" i="1" dirty="0"/>
          </a:p>
          <a:p>
            <a:pPr algn="just"/>
            <a:r>
              <a:rPr lang="pt-BR" sz="2000" i="1" dirty="0"/>
              <a:t>2. A definição do que constitui uma ausência temporal do trabalho, a medida na qual será exigido um certificado médico e as possíveis limitações à aplicação do parágrafo 1 do presente artigo serão determinadas em conformidade com os métodos de aplicação mencionados no artigo 1 da presente Convenção.</a:t>
            </a:r>
          </a:p>
          <a:p>
            <a:pPr algn="just"/>
            <a:endParaRPr lang="pt-BR" sz="2000" i="1" dirty="0"/>
          </a:p>
          <a:p>
            <a:pPr algn="just"/>
            <a:r>
              <a:rPr lang="pt-BR" sz="2000" i="1" dirty="0"/>
              <a:t>Art. 7º — Não deverá ser terminada a relação de trabalho de um trabalhador por motivo relacionados com seu comportamento ou seu desempenho antes de se dar ao mesmo a possibilidade de se defender das acusações feitas contra ele, a menos que não seja possível pedir ao empregador, razoavelmente, que lhe conceda essa possibilidade.</a:t>
            </a:r>
          </a:p>
        </p:txBody>
      </p:sp>
    </p:spTree>
    <p:extLst>
      <p:ext uri="{BB962C8B-B14F-4D97-AF65-F5344CB8AC3E}">
        <p14:creationId xmlns:p14="http://schemas.microsoft.com/office/powerpoint/2010/main" val="945906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263976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1554D51-24A8-4CCF-A9BD-7900DE70EAE3}"/>
              </a:ext>
            </a:extLst>
          </p:cNvPr>
          <p:cNvSpPr txBox="1"/>
          <p:nvPr/>
        </p:nvSpPr>
        <p:spPr>
          <a:xfrm>
            <a:off x="478302" y="900332"/>
            <a:ext cx="8292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5F7A366-0246-462B-BFC7-66A1F34B025C}"/>
              </a:ext>
            </a:extLst>
          </p:cNvPr>
          <p:cNvSpPr txBox="1">
            <a:spLocks/>
          </p:cNvSpPr>
          <p:nvPr/>
        </p:nvSpPr>
        <p:spPr>
          <a:xfrm>
            <a:off x="1126091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E13B710-CEDE-4574-8ECD-66EEEB80ED38}"/>
              </a:ext>
            </a:extLst>
          </p:cNvPr>
          <p:cNvSpPr txBox="1"/>
          <p:nvPr/>
        </p:nvSpPr>
        <p:spPr>
          <a:xfrm>
            <a:off x="236482" y="147086"/>
            <a:ext cx="6628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HISTÓRICO DA CONVENÇÃO 158 NO BRASIL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5113BC8-845A-4F23-81E6-E7BB3C09528B}"/>
              </a:ext>
            </a:extLst>
          </p:cNvPr>
          <p:cNvSpPr txBox="1"/>
          <p:nvPr/>
        </p:nvSpPr>
        <p:spPr>
          <a:xfrm>
            <a:off x="478302" y="900332"/>
            <a:ext cx="829290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i="1" dirty="0"/>
              <a:t>1982</a:t>
            </a:r>
            <a:r>
              <a:rPr lang="pt-BR" sz="2400" i="1" dirty="0"/>
              <a:t> – OIT aprova a Convenção em sua 68ª Reunião em Genebra.</a:t>
            </a:r>
          </a:p>
          <a:p>
            <a:pPr marL="457200" indent="-457200" algn="just">
              <a:buFontTx/>
              <a:buChar char="-"/>
            </a:pPr>
            <a:endParaRPr lang="pt-BR" sz="2400" i="1" dirty="0"/>
          </a:p>
          <a:p>
            <a:pPr algn="just"/>
            <a:r>
              <a:rPr lang="pt-BR" sz="2400" b="1" i="1" dirty="0"/>
              <a:t>1992</a:t>
            </a:r>
            <a:r>
              <a:rPr lang="pt-BR" sz="2400" i="1" dirty="0"/>
              <a:t> - Governo Itamar Franco ratifica a Convenção – Congresso Nacional aprova o Decreto Legislativo n° 68, de 17/09/1992.</a:t>
            </a:r>
          </a:p>
          <a:p>
            <a:pPr algn="just"/>
            <a:endParaRPr lang="pt-BR" sz="2400" i="1" dirty="0"/>
          </a:p>
          <a:p>
            <a:pPr algn="just"/>
            <a:r>
              <a:rPr lang="pt-BR" sz="2400" b="1" i="1" dirty="0"/>
              <a:t>1995</a:t>
            </a:r>
            <a:r>
              <a:rPr lang="pt-BR" sz="2400" i="1" dirty="0"/>
              <a:t> – Governo Fernando Henrique – registro na OIT em 05/01/1995.</a:t>
            </a:r>
          </a:p>
          <a:p>
            <a:pPr algn="just"/>
            <a:endParaRPr lang="pt-BR" sz="2400" i="1" dirty="0"/>
          </a:p>
          <a:p>
            <a:pPr algn="just"/>
            <a:r>
              <a:rPr lang="pt-BR" sz="2400" b="1" i="1" dirty="0"/>
              <a:t>1996</a:t>
            </a:r>
            <a:r>
              <a:rPr lang="pt-BR" sz="2400" i="1" dirty="0"/>
              <a:t> – Início da vigência no Brasil – Decreto 1855, de 10/04/96 (republicado em 26/09/96 por incorreções no original) atribui status de </a:t>
            </a:r>
            <a:r>
              <a:rPr lang="pt-BR" sz="2400" b="1" i="1" u="sng" dirty="0"/>
              <a:t>Lei Ordinária</a:t>
            </a:r>
            <a:r>
              <a:rPr lang="pt-BR" sz="2400" b="1" i="1" dirty="0"/>
              <a:t> </a:t>
            </a:r>
            <a:r>
              <a:rPr lang="pt-BR" sz="2400" i="1" dirty="0"/>
              <a:t>a Convenção 158.</a:t>
            </a:r>
          </a:p>
        </p:txBody>
      </p:sp>
    </p:spTree>
    <p:extLst>
      <p:ext uri="{BB962C8B-B14F-4D97-AF65-F5344CB8AC3E}">
        <p14:creationId xmlns:p14="http://schemas.microsoft.com/office/powerpoint/2010/main" val="616376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263976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1554D51-24A8-4CCF-A9BD-7900DE70EAE3}"/>
              </a:ext>
            </a:extLst>
          </p:cNvPr>
          <p:cNvSpPr txBox="1"/>
          <p:nvPr/>
        </p:nvSpPr>
        <p:spPr>
          <a:xfrm>
            <a:off x="478302" y="900332"/>
            <a:ext cx="8292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5F7A366-0246-462B-BFC7-66A1F34B025C}"/>
              </a:ext>
            </a:extLst>
          </p:cNvPr>
          <p:cNvSpPr txBox="1">
            <a:spLocks/>
          </p:cNvSpPr>
          <p:nvPr/>
        </p:nvSpPr>
        <p:spPr>
          <a:xfrm>
            <a:off x="1126091" y="168411"/>
            <a:ext cx="5654985" cy="488272"/>
          </a:xfrm>
          <a:prstGeom prst="rect">
            <a:avLst/>
          </a:prstGeom>
        </p:spPr>
        <p:txBody>
          <a:bodyPr vert="horz" lIns="76200" tIns="38100" rIns="76200" bIns="3810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333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E13B710-CEDE-4574-8ECD-66EEEB80ED38}"/>
              </a:ext>
            </a:extLst>
          </p:cNvPr>
          <p:cNvSpPr txBox="1"/>
          <p:nvPr/>
        </p:nvSpPr>
        <p:spPr>
          <a:xfrm>
            <a:off x="236482" y="147086"/>
            <a:ext cx="6628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HISTÓRICO DA CONVENÇÃO 158 NO BRASIL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5113BC8-845A-4F23-81E6-E7BB3C09528B}"/>
              </a:ext>
            </a:extLst>
          </p:cNvPr>
          <p:cNvSpPr txBox="1"/>
          <p:nvPr/>
        </p:nvSpPr>
        <p:spPr>
          <a:xfrm>
            <a:off x="478302" y="900332"/>
            <a:ext cx="829290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i="1" dirty="0"/>
              <a:t>1996</a:t>
            </a:r>
            <a:r>
              <a:rPr lang="pt-BR" sz="2400" i="1" dirty="0"/>
              <a:t> – CNI ingressa com ADI 1480 – Concedida liminar em 04/09/97 em decisão do Pleno por maioria (Rel. Min. Celso de Mello).</a:t>
            </a:r>
          </a:p>
          <a:p>
            <a:pPr algn="just"/>
            <a:endParaRPr lang="pt-BR" sz="2400" i="1" dirty="0"/>
          </a:p>
          <a:p>
            <a:pPr marL="1260475" algn="just"/>
            <a:r>
              <a:rPr lang="pt-BR" sz="2400" i="1" dirty="0"/>
              <a:t>Inconstitucionalidade do Decreto Legislativo 68/92 e do Decreto 1855/96 – violação ao inciso I do art. 7º da CF.</a:t>
            </a:r>
          </a:p>
          <a:p>
            <a:pPr algn="just"/>
            <a:endParaRPr lang="pt-BR" sz="2400" i="1" dirty="0"/>
          </a:p>
          <a:p>
            <a:pPr algn="just"/>
            <a:r>
              <a:rPr lang="pt-BR" sz="2400" b="1" i="1" dirty="0"/>
              <a:t>1996 – </a:t>
            </a:r>
            <a:r>
              <a:rPr lang="pt-BR" sz="2400" i="1" dirty="0"/>
              <a:t>Governo Fernando Henrique – denuncia a Convenção 158 na OIT, através do Decreto 2100, de 20/11/1996.</a:t>
            </a:r>
          </a:p>
          <a:p>
            <a:pPr algn="just"/>
            <a:endParaRPr lang="pt-BR" sz="2400" b="1" i="1" dirty="0"/>
          </a:p>
          <a:p>
            <a:pPr algn="just"/>
            <a:r>
              <a:rPr lang="pt-BR" sz="2400" b="1" i="1" dirty="0"/>
              <a:t>2001 –</a:t>
            </a:r>
            <a:r>
              <a:rPr lang="pt-BR" sz="2400" i="1" dirty="0"/>
              <a:t> Julgada extinta sem julgamento do mérito a ADI 1480, por perda de objeto.</a:t>
            </a:r>
          </a:p>
          <a:p>
            <a:pPr algn="just"/>
            <a:endParaRPr lang="pt-BR" sz="2400" i="1" dirty="0"/>
          </a:p>
        </p:txBody>
      </p:sp>
    </p:spTree>
    <p:extLst>
      <p:ext uri="{BB962C8B-B14F-4D97-AF65-F5344CB8AC3E}">
        <p14:creationId xmlns:p14="http://schemas.microsoft.com/office/powerpoint/2010/main" val="171794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8a2e60b-3afa-4389-b118-b1c08f156a9b">
      <UserInfo>
        <DisplayName>Isabel Andressa Da Silva Proenca</DisplayName>
        <AccountId>1101</AccountId>
        <AccountType/>
      </UserInfo>
    </SharedWithUsers>
    <TaxCatchAll xmlns="78a2e60b-3afa-4389-b118-b1c08f156a9b" xsi:nil="true"/>
    <lcf76f155ced4ddcb4097134ff3c332f xmlns="faea5e2d-7337-4c5a-9b1f-c72d5aa2aab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18353F2FD9ED443B273D303EDA4A7CB" ma:contentTypeVersion="16" ma:contentTypeDescription="Crie um novo documento." ma:contentTypeScope="" ma:versionID="c6f77e121f18657e9133798ffe6a3ac7">
  <xsd:schema xmlns:xsd="http://www.w3.org/2001/XMLSchema" xmlns:xs="http://www.w3.org/2001/XMLSchema" xmlns:p="http://schemas.microsoft.com/office/2006/metadata/properties" xmlns:ns2="faea5e2d-7337-4c5a-9b1f-c72d5aa2aabc" xmlns:ns3="78a2e60b-3afa-4389-b118-b1c08f156a9b" targetNamespace="http://schemas.microsoft.com/office/2006/metadata/properties" ma:root="true" ma:fieldsID="39822a604968a501608d3cc52ff4d202" ns2:_="" ns3:_="">
    <xsd:import namespace="faea5e2d-7337-4c5a-9b1f-c72d5aa2aabc"/>
    <xsd:import namespace="78a2e60b-3afa-4389-b118-b1c08f156a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ea5e2d-7337-4c5a-9b1f-c72d5aa2aa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184c8c62-af11-4a97-95e1-881613c396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a2e60b-3afa-4389-b118-b1c08f156a9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58b3652-a986-4a30-a4b0-617407d2f3db}" ma:internalName="TaxCatchAll" ma:showField="CatchAllData" ma:web="78a2e60b-3afa-4389-b118-b1c08f156a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F26AE3-90E6-4E6F-927F-7E9735377131}">
  <ds:schemaRefs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230e2427-5d80-4bd2-a9ba-53805cfde8a4"/>
    <ds:schemaRef ds:uri="http://schemas.microsoft.com/office/2006/documentManagement/types"/>
    <ds:schemaRef ds:uri="http://schemas.microsoft.com/office/infopath/2007/PartnerControls"/>
    <ds:schemaRef ds:uri="cf5f2b4c-ceff-48b8-acfd-b6c7cb4e26ae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9ABCD41-616B-4B6F-ADA5-B45448B588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78FA2B-54F2-48A2-916F-17AC5E016CE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4600</TotalTime>
  <Words>1783</Words>
  <Application>Microsoft Office PowerPoint</Application>
  <PresentationFormat>Apresentação na tela (16:10)</PresentationFormat>
  <Paragraphs>127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Apresentação Power Point</dc:title>
  <dc:creator>Andrea Cristina Queirolo Mussak</dc:creator>
  <cp:lastModifiedBy>Christian Schramm Jorge</cp:lastModifiedBy>
  <cp:revision>142</cp:revision>
  <cp:lastPrinted>2021-06-16T12:57:37Z</cp:lastPrinted>
  <dcterms:created xsi:type="dcterms:W3CDTF">2018-01-11T19:23:11Z</dcterms:created>
  <dcterms:modified xsi:type="dcterms:W3CDTF">2023-05-26T10:44:20Z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0x0101003014CAD5C0D95047AD87A6CEF9A0ED6F</vt:lpwstr>
  </property>
</Properties>
</file>